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84" r:id="rId3"/>
    <p:sldId id="264" r:id="rId4"/>
    <p:sldId id="265" r:id="rId5"/>
    <p:sldId id="287" r:id="rId6"/>
    <p:sldId id="290" r:id="rId7"/>
    <p:sldId id="288" r:id="rId8"/>
    <p:sldId id="292" r:id="rId9"/>
    <p:sldId id="289" r:id="rId10"/>
    <p:sldId id="291" r:id="rId11"/>
    <p:sldId id="280" r:id="rId12"/>
    <p:sldId id="293" r:id="rId13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" panose="020B0503050000020004" pitchFamily="34" charset="0"/>
      <p:regular r:id="rId19"/>
    </p:embeddedFont>
    <p:embeddedFont>
      <p:font typeface="Fira Sans Condensed" panose="020B0503050000020004" pitchFamily="34" charset="0"/>
      <p:regular r:id="rId20"/>
      <p:bold r:id="rId21"/>
      <p:italic r:id="rId22"/>
      <p:boldItalic r:id="rId23"/>
    </p:embeddedFont>
    <p:embeddedFont>
      <p:font typeface="Fira Sans Extra Condensed" panose="020B0503050000020004" pitchFamily="34" charset="0"/>
      <p:regular r:id="rId24"/>
      <p:bold r:id="rId25"/>
      <p:italic r:id="rId26"/>
      <p:boldItalic r:id="rId27"/>
    </p:embeddedFont>
    <p:embeddedFont>
      <p:font typeface="Fira Sans Extra Condensed Medium" panose="020B0603050000020004" pitchFamily="34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0441" autoAdjust="0"/>
  </p:normalViewPr>
  <p:slideViewPr>
    <p:cSldViewPr snapToGrid="0">
      <p:cViewPr varScale="1">
        <p:scale>
          <a:sx n="104" d="100"/>
          <a:sy n="104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20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9af08ab2f7_0_6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9af08ab2f7_0_638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a4641e130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9a4641e130_0_7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9a4641e130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9a4641e130_0_79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81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4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5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02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3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9af08ab2f7_0_5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9af08ab2f7_0_520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10100" y="1332963"/>
            <a:ext cx="4123800" cy="17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24250" y="2964125"/>
            <a:ext cx="3895500" cy="3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noFill/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 Medium"/>
              <a:buChar char="○"/>
              <a:def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 Extra Condensed Medium"/>
              <a:buChar char="■"/>
              <a:def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1068669" y="1332963"/>
            <a:ext cx="6881113" cy="17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 dirty="0"/>
              <a:t>ACCP Pulmonary PRN</a:t>
            </a:r>
            <a:br>
              <a:rPr lang="en" sz="4800" b="0" dirty="0"/>
            </a:br>
            <a:r>
              <a:rPr lang="en" sz="4800" b="0" dirty="0"/>
              <a:t>Annual Business Meeting</a:t>
            </a:r>
            <a:endParaRPr sz="4800" b="0" dirty="0"/>
          </a:p>
        </p:txBody>
      </p:sp>
      <p:grpSp>
        <p:nvGrpSpPr>
          <p:cNvPr id="59" name="Google Shape;59;p15"/>
          <p:cNvGrpSpPr/>
          <p:nvPr/>
        </p:nvGrpSpPr>
        <p:grpSpPr>
          <a:xfrm>
            <a:off x="485332" y="3045714"/>
            <a:ext cx="2272409" cy="1619385"/>
            <a:chOff x="485332" y="3045714"/>
            <a:chExt cx="2272409" cy="1619385"/>
          </a:xfrm>
        </p:grpSpPr>
        <p:grpSp>
          <p:nvGrpSpPr>
            <p:cNvPr id="60" name="Google Shape;60;p15"/>
            <p:cNvGrpSpPr/>
            <p:nvPr/>
          </p:nvGrpSpPr>
          <p:grpSpPr>
            <a:xfrm>
              <a:off x="485332" y="3271211"/>
              <a:ext cx="1295922" cy="1168375"/>
              <a:chOff x="333385" y="2878200"/>
              <a:chExt cx="1899900" cy="1712909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333385" y="4332809"/>
                <a:ext cx="1899900" cy="258300"/>
              </a:xfrm>
              <a:prstGeom prst="ellipse">
                <a:avLst/>
              </a:prstGeom>
              <a:solidFill>
                <a:srgbClr val="000000">
                  <a:alpha val="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" name="Google Shape;62;p15"/>
              <p:cNvGrpSpPr/>
              <p:nvPr/>
            </p:nvGrpSpPr>
            <p:grpSpPr>
              <a:xfrm>
                <a:off x="706813" y="2878200"/>
                <a:ext cx="1040658" cy="1594797"/>
                <a:chOff x="407125" y="2995200"/>
                <a:chExt cx="1040658" cy="1594797"/>
              </a:xfrm>
            </p:grpSpPr>
            <p:sp>
              <p:nvSpPr>
                <p:cNvPr id="63" name="Google Shape;63;p15"/>
                <p:cNvSpPr/>
                <p:nvPr/>
              </p:nvSpPr>
              <p:spPr>
                <a:xfrm>
                  <a:off x="407125" y="3750761"/>
                  <a:ext cx="1040658" cy="699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12129" extrusionOk="0">
                      <a:moveTo>
                        <a:pt x="0" y="1"/>
                      </a:moveTo>
                      <a:lnTo>
                        <a:pt x="0" y="12128"/>
                      </a:lnTo>
                      <a:lnTo>
                        <a:pt x="18055" y="12128"/>
                      </a:lnTo>
                      <a:lnTo>
                        <a:pt x="1805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5"/>
                <p:cNvSpPr/>
                <p:nvPr/>
              </p:nvSpPr>
              <p:spPr>
                <a:xfrm>
                  <a:off x="407125" y="3316300"/>
                  <a:ext cx="1040658" cy="43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7539" extrusionOk="0">
                      <a:moveTo>
                        <a:pt x="5897" y="1"/>
                      </a:moveTo>
                      <a:cubicBezTo>
                        <a:pt x="5836" y="821"/>
                        <a:pt x="544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18055" y="7539"/>
                      </a:lnTo>
                      <a:lnTo>
                        <a:pt x="18055" y="7265"/>
                      </a:lnTo>
                      <a:cubicBezTo>
                        <a:pt x="18055" y="6596"/>
                        <a:pt x="17751" y="5958"/>
                        <a:pt x="17265" y="5533"/>
                      </a:cubicBezTo>
                      <a:lnTo>
                        <a:pt x="13253" y="2128"/>
                      </a:lnTo>
                      <a:cubicBezTo>
                        <a:pt x="12614" y="1581"/>
                        <a:pt x="12219" y="821"/>
                        <a:pt x="121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15"/>
                <p:cNvSpPr/>
                <p:nvPr/>
              </p:nvSpPr>
              <p:spPr>
                <a:xfrm>
                  <a:off x="407125" y="4449771"/>
                  <a:ext cx="1040658" cy="14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2433" extrusionOk="0">
                      <a:moveTo>
                        <a:pt x="0" y="0"/>
                      </a:moveTo>
                      <a:lnTo>
                        <a:pt x="0" y="183"/>
                      </a:lnTo>
                      <a:cubicBezTo>
                        <a:pt x="0" y="1429"/>
                        <a:pt x="1003" y="2432"/>
                        <a:pt x="2249" y="2432"/>
                      </a:cubicBezTo>
                      <a:lnTo>
                        <a:pt x="15776" y="2432"/>
                      </a:lnTo>
                      <a:cubicBezTo>
                        <a:pt x="17022" y="2432"/>
                        <a:pt x="18055" y="1429"/>
                        <a:pt x="18055" y="183"/>
                      </a:cubicBezTo>
                      <a:lnTo>
                        <a:pt x="1805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15"/>
                <p:cNvSpPr/>
                <p:nvPr/>
              </p:nvSpPr>
              <p:spPr>
                <a:xfrm>
                  <a:off x="566546" y="3961017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43"/>
                        <a:pt x="0" y="547"/>
                      </a:cubicBezTo>
                      <a:cubicBezTo>
                        <a:pt x="0" y="851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51"/>
                        <a:pt x="12493" y="547"/>
                      </a:cubicBezTo>
                      <a:cubicBezTo>
                        <a:pt x="12493" y="243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15"/>
                <p:cNvSpPr/>
                <p:nvPr/>
              </p:nvSpPr>
              <p:spPr>
                <a:xfrm>
                  <a:off x="566546" y="4067874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7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82"/>
                        <a:pt x="12493" y="578"/>
                      </a:cubicBezTo>
                      <a:cubicBezTo>
                        <a:pt x="12493" y="274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15"/>
                <p:cNvSpPr/>
                <p:nvPr/>
              </p:nvSpPr>
              <p:spPr>
                <a:xfrm>
                  <a:off x="566546" y="4176461"/>
                  <a:ext cx="443271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1" h="1126" extrusionOk="0">
                      <a:moveTo>
                        <a:pt x="578" y="1"/>
                      </a:moveTo>
                      <a:cubicBezTo>
                        <a:pt x="274" y="1"/>
                        <a:pt x="0" y="24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7143" y="1125"/>
                      </a:lnTo>
                      <a:cubicBezTo>
                        <a:pt x="7447" y="1125"/>
                        <a:pt x="7690" y="882"/>
                        <a:pt x="7690" y="578"/>
                      </a:cubicBezTo>
                      <a:cubicBezTo>
                        <a:pt x="7690" y="244"/>
                        <a:pt x="7447" y="1"/>
                        <a:pt x="71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5"/>
                <p:cNvSpPr/>
                <p:nvPr/>
              </p:nvSpPr>
              <p:spPr>
                <a:xfrm>
                  <a:off x="995761" y="3316300"/>
                  <a:ext cx="4011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22099" extrusionOk="0">
                      <a:moveTo>
                        <a:pt x="0" y="1"/>
                      </a:moveTo>
                      <a:cubicBezTo>
                        <a:pt x="91" y="821"/>
                        <a:pt x="486" y="1581"/>
                        <a:pt x="1125" y="2128"/>
                      </a:cubicBezTo>
                      <a:lnTo>
                        <a:pt x="5137" y="5533"/>
                      </a:lnTo>
                      <a:cubicBezTo>
                        <a:pt x="5623" y="5988"/>
                        <a:pt x="5927" y="6596"/>
                        <a:pt x="5927" y="7265"/>
                      </a:cubicBezTo>
                      <a:lnTo>
                        <a:pt x="5927" y="7539"/>
                      </a:lnTo>
                      <a:lnTo>
                        <a:pt x="5927" y="19666"/>
                      </a:lnTo>
                      <a:lnTo>
                        <a:pt x="5927" y="19849"/>
                      </a:lnTo>
                      <a:cubicBezTo>
                        <a:pt x="5927" y="21095"/>
                        <a:pt x="4894" y="22098"/>
                        <a:pt x="3648" y="22098"/>
                      </a:cubicBezTo>
                      <a:lnTo>
                        <a:pt x="4681" y="22098"/>
                      </a:lnTo>
                      <a:cubicBezTo>
                        <a:pt x="5927" y="22098"/>
                        <a:pt x="6961" y="21095"/>
                        <a:pt x="6961" y="19849"/>
                      </a:cubicBezTo>
                      <a:lnTo>
                        <a:pt x="6961" y="19666"/>
                      </a:lnTo>
                      <a:lnTo>
                        <a:pt x="6961" y="7539"/>
                      </a:lnTo>
                      <a:lnTo>
                        <a:pt x="6961" y="7265"/>
                      </a:lnTo>
                      <a:cubicBezTo>
                        <a:pt x="6961" y="6596"/>
                        <a:pt x="6657" y="5958"/>
                        <a:pt x="6170" y="5533"/>
                      </a:cubicBezTo>
                      <a:lnTo>
                        <a:pt x="2158" y="2128"/>
                      </a:lnTo>
                      <a:cubicBezTo>
                        <a:pt x="1520" y="1581"/>
                        <a:pt x="1125" y="82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5"/>
                <p:cNvSpPr/>
                <p:nvPr/>
              </p:nvSpPr>
              <p:spPr>
                <a:xfrm>
                  <a:off x="407125" y="3316300"/>
                  <a:ext cx="5483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22099" extrusionOk="0">
                      <a:moveTo>
                        <a:pt x="5897" y="1"/>
                      </a:moveTo>
                      <a:cubicBezTo>
                        <a:pt x="5806" y="821"/>
                        <a:pt x="541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0" y="19666"/>
                      </a:lnTo>
                      <a:lnTo>
                        <a:pt x="0" y="19849"/>
                      </a:lnTo>
                      <a:cubicBezTo>
                        <a:pt x="0" y="21095"/>
                        <a:pt x="1003" y="22098"/>
                        <a:pt x="2249" y="22098"/>
                      </a:cubicBezTo>
                      <a:lnTo>
                        <a:pt x="5867" y="22098"/>
                      </a:lnTo>
                      <a:cubicBezTo>
                        <a:pt x="4620" y="22098"/>
                        <a:pt x="3617" y="21095"/>
                        <a:pt x="3617" y="19849"/>
                      </a:cubicBezTo>
                      <a:lnTo>
                        <a:pt x="3617" y="19666"/>
                      </a:lnTo>
                      <a:lnTo>
                        <a:pt x="3617" y="7539"/>
                      </a:lnTo>
                      <a:lnTo>
                        <a:pt x="3617" y="7265"/>
                      </a:lnTo>
                      <a:cubicBezTo>
                        <a:pt x="3617" y="6596"/>
                        <a:pt x="3891" y="5988"/>
                        <a:pt x="4408" y="5533"/>
                      </a:cubicBezTo>
                      <a:lnTo>
                        <a:pt x="8420" y="2128"/>
                      </a:lnTo>
                      <a:cubicBezTo>
                        <a:pt x="9058" y="1581"/>
                        <a:pt x="9453" y="821"/>
                        <a:pt x="95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15"/>
                <p:cNvSpPr/>
                <p:nvPr/>
              </p:nvSpPr>
              <p:spPr>
                <a:xfrm>
                  <a:off x="636625" y="3009475"/>
                  <a:ext cx="581652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655" extrusionOk="0">
                      <a:moveTo>
                        <a:pt x="365" y="1"/>
                      </a:moveTo>
                      <a:cubicBezTo>
                        <a:pt x="15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52" y="5655"/>
                        <a:pt x="365" y="5655"/>
                      </a:cubicBezTo>
                      <a:lnTo>
                        <a:pt x="9696" y="5655"/>
                      </a:lnTo>
                      <a:cubicBezTo>
                        <a:pt x="9909" y="5655"/>
                        <a:pt x="10091" y="5472"/>
                        <a:pt x="10091" y="5229"/>
                      </a:cubicBezTo>
                      <a:lnTo>
                        <a:pt x="10091" y="426"/>
                      </a:lnTo>
                      <a:cubicBezTo>
                        <a:pt x="10091" y="214"/>
                        <a:pt x="9909" y="1"/>
                        <a:pt x="9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15"/>
                <p:cNvSpPr/>
                <p:nvPr/>
              </p:nvSpPr>
              <p:spPr>
                <a:xfrm>
                  <a:off x="636625" y="3009474"/>
                  <a:ext cx="252279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7" h="5655" extrusionOk="0">
                      <a:moveTo>
                        <a:pt x="365" y="1"/>
                      </a:moveTo>
                      <a:cubicBezTo>
                        <a:pt x="18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82" y="5655"/>
                        <a:pt x="365" y="5655"/>
                      </a:cubicBezTo>
                      <a:lnTo>
                        <a:pt x="4377" y="5655"/>
                      </a:lnTo>
                      <a:cubicBezTo>
                        <a:pt x="4164" y="5655"/>
                        <a:pt x="3982" y="5472"/>
                        <a:pt x="3982" y="5229"/>
                      </a:cubicBezTo>
                      <a:lnTo>
                        <a:pt x="3982" y="426"/>
                      </a:lnTo>
                      <a:cubicBezTo>
                        <a:pt x="3982" y="214"/>
                        <a:pt x="4164" y="1"/>
                        <a:pt x="437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15"/>
                <p:cNvSpPr/>
                <p:nvPr/>
              </p:nvSpPr>
              <p:spPr>
                <a:xfrm>
                  <a:off x="995750" y="2995200"/>
                  <a:ext cx="59150" cy="32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5655" extrusionOk="0">
                      <a:moveTo>
                        <a:pt x="0" y="1"/>
                      </a:moveTo>
                      <a:lnTo>
                        <a:pt x="0" y="5655"/>
                      </a:lnTo>
                      <a:lnTo>
                        <a:pt x="1064" y="5655"/>
                      </a:lnTo>
                      <a:lnTo>
                        <a:pt x="10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" name="Google Shape;74;p15"/>
            <p:cNvGrpSpPr/>
            <p:nvPr/>
          </p:nvGrpSpPr>
          <p:grpSpPr>
            <a:xfrm>
              <a:off x="961575" y="3045714"/>
              <a:ext cx="1796165" cy="1619385"/>
              <a:chOff x="333385" y="2878200"/>
              <a:chExt cx="1899900" cy="1712909"/>
            </a:xfrm>
          </p:grpSpPr>
          <p:sp>
            <p:nvSpPr>
              <p:cNvPr id="75" name="Google Shape;75;p15"/>
              <p:cNvSpPr/>
              <p:nvPr/>
            </p:nvSpPr>
            <p:spPr>
              <a:xfrm>
                <a:off x="333385" y="4332809"/>
                <a:ext cx="1899900" cy="258300"/>
              </a:xfrm>
              <a:prstGeom prst="ellipse">
                <a:avLst/>
              </a:prstGeom>
              <a:solidFill>
                <a:srgbClr val="000000">
                  <a:alpha val="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" name="Google Shape;76;p15"/>
              <p:cNvGrpSpPr/>
              <p:nvPr/>
            </p:nvGrpSpPr>
            <p:grpSpPr>
              <a:xfrm>
                <a:off x="706813" y="2878200"/>
                <a:ext cx="1040658" cy="1594797"/>
                <a:chOff x="407125" y="2995200"/>
                <a:chExt cx="1040658" cy="1594797"/>
              </a:xfrm>
            </p:grpSpPr>
            <p:sp>
              <p:nvSpPr>
                <p:cNvPr id="77" name="Google Shape;77;p15"/>
                <p:cNvSpPr/>
                <p:nvPr/>
              </p:nvSpPr>
              <p:spPr>
                <a:xfrm>
                  <a:off x="407125" y="3750761"/>
                  <a:ext cx="1040658" cy="699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12129" extrusionOk="0">
                      <a:moveTo>
                        <a:pt x="0" y="1"/>
                      </a:moveTo>
                      <a:lnTo>
                        <a:pt x="0" y="12128"/>
                      </a:lnTo>
                      <a:lnTo>
                        <a:pt x="18055" y="12128"/>
                      </a:lnTo>
                      <a:lnTo>
                        <a:pt x="1805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15"/>
                <p:cNvSpPr/>
                <p:nvPr/>
              </p:nvSpPr>
              <p:spPr>
                <a:xfrm>
                  <a:off x="407125" y="3316300"/>
                  <a:ext cx="1040658" cy="43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7539" extrusionOk="0">
                      <a:moveTo>
                        <a:pt x="5897" y="1"/>
                      </a:moveTo>
                      <a:cubicBezTo>
                        <a:pt x="5836" y="821"/>
                        <a:pt x="544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18055" y="7539"/>
                      </a:lnTo>
                      <a:lnTo>
                        <a:pt x="18055" y="7265"/>
                      </a:lnTo>
                      <a:cubicBezTo>
                        <a:pt x="18055" y="6596"/>
                        <a:pt x="17751" y="5958"/>
                        <a:pt x="17265" y="5533"/>
                      </a:cubicBezTo>
                      <a:lnTo>
                        <a:pt x="13253" y="2128"/>
                      </a:lnTo>
                      <a:cubicBezTo>
                        <a:pt x="12614" y="1581"/>
                        <a:pt x="12219" y="821"/>
                        <a:pt x="121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15"/>
                <p:cNvSpPr/>
                <p:nvPr/>
              </p:nvSpPr>
              <p:spPr>
                <a:xfrm>
                  <a:off x="407125" y="4449771"/>
                  <a:ext cx="1040658" cy="14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2433" extrusionOk="0">
                      <a:moveTo>
                        <a:pt x="0" y="0"/>
                      </a:moveTo>
                      <a:lnTo>
                        <a:pt x="0" y="183"/>
                      </a:lnTo>
                      <a:cubicBezTo>
                        <a:pt x="0" y="1429"/>
                        <a:pt x="1003" y="2432"/>
                        <a:pt x="2249" y="2432"/>
                      </a:cubicBezTo>
                      <a:lnTo>
                        <a:pt x="15776" y="2432"/>
                      </a:lnTo>
                      <a:cubicBezTo>
                        <a:pt x="17022" y="2432"/>
                        <a:pt x="18055" y="1429"/>
                        <a:pt x="18055" y="183"/>
                      </a:cubicBezTo>
                      <a:lnTo>
                        <a:pt x="180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15"/>
                <p:cNvSpPr/>
                <p:nvPr/>
              </p:nvSpPr>
              <p:spPr>
                <a:xfrm>
                  <a:off x="566546" y="3961017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43"/>
                        <a:pt x="0" y="547"/>
                      </a:cubicBezTo>
                      <a:cubicBezTo>
                        <a:pt x="0" y="851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51"/>
                        <a:pt x="12493" y="547"/>
                      </a:cubicBezTo>
                      <a:cubicBezTo>
                        <a:pt x="12493" y="243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15"/>
                <p:cNvSpPr/>
                <p:nvPr/>
              </p:nvSpPr>
              <p:spPr>
                <a:xfrm>
                  <a:off x="566546" y="4067874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7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82"/>
                        <a:pt x="12493" y="578"/>
                      </a:cubicBezTo>
                      <a:cubicBezTo>
                        <a:pt x="12493" y="274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15"/>
                <p:cNvSpPr/>
                <p:nvPr/>
              </p:nvSpPr>
              <p:spPr>
                <a:xfrm>
                  <a:off x="566546" y="4176461"/>
                  <a:ext cx="443271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1" h="1126" extrusionOk="0">
                      <a:moveTo>
                        <a:pt x="578" y="1"/>
                      </a:moveTo>
                      <a:cubicBezTo>
                        <a:pt x="274" y="1"/>
                        <a:pt x="0" y="24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7143" y="1125"/>
                      </a:lnTo>
                      <a:cubicBezTo>
                        <a:pt x="7447" y="1125"/>
                        <a:pt x="7690" y="882"/>
                        <a:pt x="7690" y="578"/>
                      </a:cubicBezTo>
                      <a:cubicBezTo>
                        <a:pt x="7690" y="244"/>
                        <a:pt x="7447" y="1"/>
                        <a:pt x="71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15"/>
                <p:cNvSpPr/>
                <p:nvPr/>
              </p:nvSpPr>
              <p:spPr>
                <a:xfrm>
                  <a:off x="995761" y="3316300"/>
                  <a:ext cx="4011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22099" extrusionOk="0">
                      <a:moveTo>
                        <a:pt x="0" y="1"/>
                      </a:moveTo>
                      <a:cubicBezTo>
                        <a:pt x="91" y="821"/>
                        <a:pt x="486" y="1581"/>
                        <a:pt x="1125" y="2128"/>
                      </a:cubicBezTo>
                      <a:lnTo>
                        <a:pt x="5137" y="5533"/>
                      </a:lnTo>
                      <a:cubicBezTo>
                        <a:pt x="5623" y="5988"/>
                        <a:pt x="5927" y="6596"/>
                        <a:pt x="5927" y="7265"/>
                      </a:cubicBezTo>
                      <a:lnTo>
                        <a:pt x="5927" y="7539"/>
                      </a:lnTo>
                      <a:lnTo>
                        <a:pt x="5927" y="19666"/>
                      </a:lnTo>
                      <a:lnTo>
                        <a:pt x="5927" y="19849"/>
                      </a:lnTo>
                      <a:cubicBezTo>
                        <a:pt x="5927" y="21095"/>
                        <a:pt x="4894" y="22098"/>
                        <a:pt x="3648" y="22098"/>
                      </a:cubicBezTo>
                      <a:lnTo>
                        <a:pt x="4681" y="22098"/>
                      </a:lnTo>
                      <a:cubicBezTo>
                        <a:pt x="5927" y="22098"/>
                        <a:pt x="6961" y="21095"/>
                        <a:pt x="6961" y="19849"/>
                      </a:cubicBezTo>
                      <a:lnTo>
                        <a:pt x="6961" y="19666"/>
                      </a:lnTo>
                      <a:lnTo>
                        <a:pt x="6961" y="7539"/>
                      </a:lnTo>
                      <a:lnTo>
                        <a:pt x="6961" y="7265"/>
                      </a:lnTo>
                      <a:cubicBezTo>
                        <a:pt x="6961" y="6596"/>
                        <a:pt x="6657" y="5958"/>
                        <a:pt x="6170" y="5533"/>
                      </a:cubicBezTo>
                      <a:lnTo>
                        <a:pt x="2158" y="2128"/>
                      </a:lnTo>
                      <a:cubicBezTo>
                        <a:pt x="1520" y="1581"/>
                        <a:pt x="1125" y="82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15"/>
                <p:cNvSpPr/>
                <p:nvPr/>
              </p:nvSpPr>
              <p:spPr>
                <a:xfrm>
                  <a:off x="407125" y="3316300"/>
                  <a:ext cx="5483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22099" extrusionOk="0">
                      <a:moveTo>
                        <a:pt x="5897" y="1"/>
                      </a:moveTo>
                      <a:cubicBezTo>
                        <a:pt x="5806" y="821"/>
                        <a:pt x="541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0" y="19666"/>
                      </a:lnTo>
                      <a:lnTo>
                        <a:pt x="0" y="19849"/>
                      </a:lnTo>
                      <a:cubicBezTo>
                        <a:pt x="0" y="21095"/>
                        <a:pt x="1003" y="22098"/>
                        <a:pt x="2249" y="22098"/>
                      </a:cubicBezTo>
                      <a:lnTo>
                        <a:pt x="5867" y="22098"/>
                      </a:lnTo>
                      <a:cubicBezTo>
                        <a:pt x="4620" y="22098"/>
                        <a:pt x="3617" y="21095"/>
                        <a:pt x="3617" y="19849"/>
                      </a:cubicBezTo>
                      <a:lnTo>
                        <a:pt x="3617" y="19666"/>
                      </a:lnTo>
                      <a:lnTo>
                        <a:pt x="3617" y="7539"/>
                      </a:lnTo>
                      <a:lnTo>
                        <a:pt x="3617" y="7265"/>
                      </a:lnTo>
                      <a:cubicBezTo>
                        <a:pt x="3617" y="6596"/>
                        <a:pt x="3891" y="5988"/>
                        <a:pt x="4408" y="5533"/>
                      </a:cubicBezTo>
                      <a:lnTo>
                        <a:pt x="8420" y="2128"/>
                      </a:lnTo>
                      <a:cubicBezTo>
                        <a:pt x="9058" y="1581"/>
                        <a:pt x="9453" y="821"/>
                        <a:pt x="95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15"/>
                <p:cNvSpPr/>
                <p:nvPr/>
              </p:nvSpPr>
              <p:spPr>
                <a:xfrm>
                  <a:off x="636625" y="3009475"/>
                  <a:ext cx="581652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655" extrusionOk="0">
                      <a:moveTo>
                        <a:pt x="365" y="1"/>
                      </a:moveTo>
                      <a:cubicBezTo>
                        <a:pt x="15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52" y="5655"/>
                        <a:pt x="365" y="5655"/>
                      </a:cubicBezTo>
                      <a:lnTo>
                        <a:pt x="9696" y="5655"/>
                      </a:lnTo>
                      <a:cubicBezTo>
                        <a:pt x="9909" y="5655"/>
                        <a:pt x="10091" y="5472"/>
                        <a:pt x="10091" y="5229"/>
                      </a:cubicBezTo>
                      <a:lnTo>
                        <a:pt x="10091" y="426"/>
                      </a:lnTo>
                      <a:cubicBezTo>
                        <a:pt x="10091" y="214"/>
                        <a:pt x="9909" y="1"/>
                        <a:pt x="96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15"/>
                <p:cNvSpPr/>
                <p:nvPr/>
              </p:nvSpPr>
              <p:spPr>
                <a:xfrm>
                  <a:off x="636625" y="3009474"/>
                  <a:ext cx="252279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7" h="5655" extrusionOk="0">
                      <a:moveTo>
                        <a:pt x="365" y="1"/>
                      </a:moveTo>
                      <a:cubicBezTo>
                        <a:pt x="18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82" y="5655"/>
                        <a:pt x="365" y="5655"/>
                      </a:cubicBezTo>
                      <a:lnTo>
                        <a:pt x="4377" y="5655"/>
                      </a:lnTo>
                      <a:cubicBezTo>
                        <a:pt x="4164" y="5655"/>
                        <a:pt x="3982" y="5472"/>
                        <a:pt x="3982" y="5229"/>
                      </a:cubicBezTo>
                      <a:lnTo>
                        <a:pt x="3982" y="426"/>
                      </a:lnTo>
                      <a:cubicBezTo>
                        <a:pt x="3982" y="214"/>
                        <a:pt x="4164" y="1"/>
                        <a:pt x="43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15"/>
                <p:cNvSpPr/>
                <p:nvPr/>
              </p:nvSpPr>
              <p:spPr>
                <a:xfrm>
                  <a:off x="995750" y="2995200"/>
                  <a:ext cx="59150" cy="32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5655" extrusionOk="0">
                      <a:moveTo>
                        <a:pt x="0" y="1"/>
                      </a:moveTo>
                      <a:lnTo>
                        <a:pt x="0" y="5655"/>
                      </a:lnTo>
                      <a:lnTo>
                        <a:pt x="1064" y="5655"/>
                      </a:lnTo>
                      <a:lnTo>
                        <a:pt x="10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" name="Google Shape;88;p15"/>
          <p:cNvGrpSpPr/>
          <p:nvPr/>
        </p:nvGrpSpPr>
        <p:grpSpPr>
          <a:xfrm>
            <a:off x="6586800" y="3124205"/>
            <a:ext cx="1957050" cy="1569468"/>
            <a:chOff x="6586800" y="3124205"/>
            <a:chExt cx="1957050" cy="1569468"/>
          </a:xfrm>
        </p:grpSpPr>
        <p:sp>
          <p:nvSpPr>
            <p:cNvPr id="89" name="Google Shape;89;p15"/>
            <p:cNvSpPr/>
            <p:nvPr/>
          </p:nvSpPr>
          <p:spPr>
            <a:xfrm flipH="1">
              <a:off x="7162650" y="4259798"/>
              <a:ext cx="1381200" cy="183900"/>
            </a:xfrm>
            <a:prstGeom prst="ellipse">
              <a:avLst/>
            </a:prstGeom>
            <a:solidFill>
              <a:srgbClr val="000000">
                <a:alpha val="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 flipH="1">
              <a:off x="6586800" y="4440773"/>
              <a:ext cx="1899900" cy="252900"/>
            </a:xfrm>
            <a:prstGeom prst="ellipse">
              <a:avLst/>
            </a:prstGeom>
            <a:solidFill>
              <a:srgbClr val="000000">
                <a:alpha val="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15"/>
            <p:cNvGrpSpPr/>
            <p:nvPr/>
          </p:nvGrpSpPr>
          <p:grpSpPr>
            <a:xfrm flipH="1">
              <a:off x="7848793" y="3305214"/>
              <a:ext cx="571403" cy="1041340"/>
              <a:chOff x="1000125" y="1702606"/>
              <a:chExt cx="1089839" cy="1488267"/>
            </a:xfrm>
          </p:grpSpPr>
          <p:sp>
            <p:nvSpPr>
              <p:cNvPr id="92" name="Google Shape;92;p15"/>
              <p:cNvSpPr/>
              <p:nvPr/>
            </p:nvSpPr>
            <p:spPr>
              <a:xfrm>
                <a:off x="1047625" y="3009900"/>
                <a:ext cx="1009686" cy="180973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2646" extrusionOk="0">
                    <a:moveTo>
                      <a:pt x="0" y="1"/>
                    </a:moveTo>
                    <a:lnTo>
                      <a:pt x="0" y="183"/>
                    </a:lnTo>
                    <a:cubicBezTo>
                      <a:pt x="0" y="1551"/>
                      <a:pt x="851" y="2645"/>
                      <a:pt x="1946" y="2645"/>
                    </a:cubicBezTo>
                    <a:lnTo>
                      <a:pt x="14013" y="2645"/>
                    </a:lnTo>
                    <a:cubicBezTo>
                      <a:pt x="15077" y="2645"/>
                      <a:pt x="15958" y="1551"/>
                      <a:pt x="15958" y="183"/>
                    </a:cubicBez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1047625" y="1983575"/>
                <a:ext cx="1009686" cy="272695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4105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15958" y="4104"/>
                    </a:ln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1013025" y="1713875"/>
                <a:ext cx="1076939" cy="282754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16627" y="4469"/>
                    </a:lnTo>
                    <a:cubicBezTo>
                      <a:pt x="16839" y="4469"/>
                      <a:pt x="17022" y="4256"/>
                      <a:pt x="17022" y="4043"/>
                    </a:cubicBezTo>
                    <a:lnTo>
                      <a:pt x="17022" y="426"/>
                    </a:lnTo>
                    <a:cubicBezTo>
                      <a:pt x="17022" y="183"/>
                      <a:pt x="16839" y="1"/>
                      <a:pt x="16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1000125" y="1713875"/>
                <a:ext cx="349471" cy="282754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5319" y="4469"/>
                    </a:lnTo>
                    <a:cubicBezTo>
                      <a:pt x="5107" y="4469"/>
                      <a:pt x="4924" y="4256"/>
                      <a:pt x="4924" y="4043"/>
                    </a:cubicBezTo>
                    <a:lnTo>
                      <a:pt x="4924" y="426"/>
                    </a:lnTo>
                    <a:cubicBezTo>
                      <a:pt x="4924" y="183"/>
                      <a:pt x="5107" y="1"/>
                      <a:pt x="5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1047633" y="1996558"/>
                <a:ext cx="426992" cy="1194301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18877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0" y="16232"/>
                    </a:lnTo>
                    <a:lnTo>
                      <a:pt x="0" y="16414"/>
                    </a:lnTo>
                    <a:cubicBezTo>
                      <a:pt x="0" y="17782"/>
                      <a:pt x="882" y="18876"/>
                      <a:pt x="1946" y="18876"/>
                    </a:cubicBezTo>
                    <a:lnTo>
                      <a:pt x="6748" y="18876"/>
                    </a:lnTo>
                    <a:cubicBezTo>
                      <a:pt x="5654" y="18876"/>
                      <a:pt x="4803" y="17782"/>
                      <a:pt x="4803" y="16414"/>
                    </a:cubicBezTo>
                    <a:lnTo>
                      <a:pt x="4803" y="16232"/>
                    </a:lnTo>
                    <a:lnTo>
                      <a:pt x="4803" y="4104"/>
                    </a:lnTo>
                    <a:lnTo>
                      <a:pt x="480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1349596" y="2256210"/>
                <a:ext cx="707702" cy="767308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2128" extrusionOk="0">
                    <a:moveTo>
                      <a:pt x="0" y="0"/>
                    </a:moveTo>
                    <a:lnTo>
                      <a:pt x="0" y="12128"/>
                    </a:lnTo>
                    <a:lnTo>
                      <a:pt x="15958" y="12128"/>
                    </a:lnTo>
                    <a:lnTo>
                      <a:pt x="159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1897344" y="1702606"/>
                <a:ext cx="78898" cy="294038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4469" extrusionOk="0">
                    <a:moveTo>
                      <a:pt x="1" y="1"/>
                    </a:moveTo>
                    <a:lnTo>
                      <a:pt x="1" y="4469"/>
                    </a:lnTo>
                    <a:lnTo>
                      <a:pt x="1247" y="4469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15"/>
            <p:cNvGrpSpPr/>
            <p:nvPr/>
          </p:nvGrpSpPr>
          <p:grpSpPr>
            <a:xfrm flipH="1">
              <a:off x="6808958" y="3124205"/>
              <a:ext cx="1039707" cy="1409056"/>
              <a:chOff x="1000125" y="1713875"/>
              <a:chExt cx="1089839" cy="1476998"/>
            </a:xfrm>
          </p:grpSpPr>
          <p:sp>
            <p:nvSpPr>
              <p:cNvPr id="100" name="Google Shape;100;p15"/>
              <p:cNvSpPr/>
              <p:nvPr/>
            </p:nvSpPr>
            <p:spPr>
              <a:xfrm>
                <a:off x="1047625" y="3009900"/>
                <a:ext cx="1009686" cy="180973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2646" extrusionOk="0">
                    <a:moveTo>
                      <a:pt x="0" y="1"/>
                    </a:moveTo>
                    <a:lnTo>
                      <a:pt x="0" y="183"/>
                    </a:lnTo>
                    <a:cubicBezTo>
                      <a:pt x="0" y="1551"/>
                      <a:pt x="851" y="2645"/>
                      <a:pt x="1946" y="2645"/>
                    </a:cubicBezTo>
                    <a:lnTo>
                      <a:pt x="14013" y="2645"/>
                    </a:lnTo>
                    <a:cubicBezTo>
                      <a:pt x="15077" y="2645"/>
                      <a:pt x="15958" y="1551"/>
                      <a:pt x="15958" y="183"/>
                    </a:cubicBez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1047625" y="1973525"/>
                <a:ext cx="1009686" cy="282752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4105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15958" y="4104"/>
                    </a:ln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1013025" y="1713875"/>
                <a:ext cx="1076939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16627" y="4469"/>
                    </a:lnTo>
                    <a:cubicBezTo>
                      <a:pt x="16839" y="4469"/>
                      <a:pt x="17022" y="4256"/>
                      <a:pt x="17022" y="4043"/>
                    </a:cubicBezTo>
                    <a:lnTo>
                      <a:pt x="17022" y="426"/>
                    </a:lnTo>
                    <a:cubicBezTo>
                      <a:pt x="17022" y="183"/>
                      <a:pt x="16839" y="1"/>
                      <a:pt x="16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1000125" y="1713875"/>
                <a:ext cx="349471" cy="282754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5319" y="4469"/>
                    </a:lnTo>
                    <a:cubicBezTo>
                      <a:pt x="5107" y="4469"/>
                      <a:pt x="4924" y="4256"/>
                      <a:pt x="4924" y="4043"/>
                    </a:cubicBezTo>
                    <a:lnTo>
                      <a:pt x="4924" y="426"/>
                    </a:lnTo>
                    <a:cubicBezTo>
                      <a:pt x="4924" y="183"/>
                      <a:pt x="5107" y="1"/>
                      <a:pt x="5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1047633" y="1996558"/>
                <a:ext cx="426992" cy="1194301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18877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0" y="16232"/>
                    </a:lnTo>
                    <a:lnTo>
                      <a:pt x="0" y="16414"/>
                    </a:lnTo>
                    <a:cubicBezTo>
                      <a:pt x="0" y="17782"/>
                      <a:pt x="882" y="18876"/>
                      <a:pt x="1946" y="18876"/>
                    </a:cubicBezTo>
                    <a:lnTo>
                      <a:pt x="6748" y="18876"/>
                    </a:lnTo>
                    <a:cubicBezTo>
                      <a:pt x="5654" y="18876"/>
                      <a:pt x="4803" y="17782"/>
                      <a:pt x="4803" y="16414"/>
                    </a:cubicBezTo>
                    <a:lnTo>
                      <a:pt x="4803" y="16232"/>
                    </a:lnTo>
                    <a:lnTo>
                      <a:pt x="4803" y="4104"/>
                    </a:lnTo>
                    <a:lnTo>
                      <a:pt x="48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1349587" y="2256202"/>
                <a:ext cx="707742" cy="767308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2128" extrusionOk="0">
                    <a:moveTo>
                      <a:pt x="0" y="0"/>
                    </a:moveTo>
                    <a:lnTo>
                      <a:pt x="0" y="12128"/>
                    </a:lnTo>
                    <a:lnTo>
                      <a:pt x="15958" y="12128"/>
                    </a:lnTo>
                    <a:lnTo>
                      <a:pt x="159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1897337" y="1713902"/>
                <a:ext cx="78926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4469" extrusionOk="0">
                    <a:moveTo>
                      <a:pt x="1" y="1"/>
                    </a:moveTo>
                    <a:lnTo>
                      <a:pt x="1" y="4469"/>
                    </a:lnTo>
                    <a:lnTo>
                      <a:pt x="1247" y="4469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" name="Google Shape;107;p15"/>
          <p:cNvGrpSpPr/>
          <p:nvPr/>
        </p:nvGrpSpPr>
        <p:grpSpPr>
          <a:xfrm>
            <a:off x="975050" y="-87050"/>
            <a:ext cx="7349725" cy="2303735"/>
            <a:chOff x="975050" y="-87050"/>
            <a:chExt cx="7349725" cy="2303735"/>
          </a:xfrm>
        </p:grpSpPr>
        <p:sp>
          <p:nvSpPr>
            <p:cNvPr id="108" name="Google Shape;108;p15"/>
            <p:cNvSpPr/>
            <p:nvPr/>
          </p:nvSpPr>
          <p:spPr>
            <a:xfrm>
              <a:off x="1399772" y="-87050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516564" y="84002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399772" y="-82334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550157" y="-44491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121659" y="318165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3042013" y="524674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042013" y="318165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208351" y="418013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989198" y="1140298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047" y="0"/>
                  </a:moveTo>
                  <a:cubicBezTo>
                    <a:pt x="1062" y="0"/>
                    <a:pt x="241" y="770"/>
                    <a:pt x="183" y="1736"/>
                  </a:cubicBezTo>
                  <a:lnTo>
                    <a:pt x="0" y="4290"/>
                  </a:lnTo>
                  <a:lnTo>
                    <a:pt x="3709" y="4533"/>
                  </a:lnTo>
                  <a:lnTo>
                    <a:pt x="3861" y="1979"/>
                  </a:lnTo>
                  <a:cubicBezTo>
                    <a:pt x="3952" y="976"/>
                    <a:pt x="3161" y="95"/>
                    <a:pt x="2158" y="4"/>
                  </a:cubicBezTo>
                  <a:cubicBezTo>
                    <a:pt x="2121" y="2"/>
                    <a:pt x="2084" y="0"/>
                    <a:pt x="2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975050" y="1390006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43" y="1"/>
                  </a:moveTo>
                  <a:lnTo>
                    <a:pt x="91" y="2554"/>
                  </a:lnTo>
                  <a:cubicBezTo>
                    <a:pt x="0" y="3587"/>
                    <a:pt x="790" y="4469"/>
                    <a:pt x="1793" y="4529"/>
                  </a:cubicBezTo>
                  <a:cubicBezTo>
                    <a:pt x="1832" y="4532"/>
                    <a:pt x="1871" y="4533"/>
                    <a:pt x="1909" y="4533"/>
                  </a:cubicBezTo>
                  <a:cubicBezTo>
                    <a:pt x="2892" y="4533"/>
                    <a:pt x="3711" y="3792"/>
                    <a:pt x="3769" y="2797"/>
                  </a:cubicBezTo>
                  <a:lnTo>
                    <a:pt x="3952" y="24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975050" y="1140298"/>
              <a:ext cx="168139" cy="514199"/>
            </a:xfrm>
            <a:custGeom>
              <a:avLst/>
              <a:gdLst/>
              <a:ahLst/>
              <a:cxnLst/>
              <a:rect l="l" t="t" r="r" b="b"/>
              <a:pathLst>
                <a:path w="2888" h="8832" extrusionOk="0">
                  <a:moveTo>
                    <a:pt x="2263" y="0"/>
                  </a:moveTo>
                  <a:cubicBezTo>
                    <a:pt x="1305" y="0"/>
                    <a:pt x="484" y="770"/>
                    <a:pt x="426" y="1736"/>
                  </a:cubicBezTo>
                  <a:lnTo>
                    <a:pt x="243" y="4290"/>
                  </a:lnTo>
                  <a:lnTo>
                    <a:pt x="61" y="6843"/>
                  </a:lnTo>
                  <a:cubicBezTo>
                    <a:pt x="0" y="7876"/>
                    <a:pt x="790" y="8758"/>
                    <a:pt x="1793" y="8818"/>
                  </a:cubicBezTo>
                  <a:cubicBezTo>
                    <a:pt x="1847" y="8827"/>
                    <a:pt x="1900" y="8831"/>
                    <a:pt x="1953" y="8831"/>
                  </a:cubicBezTo>
                  <a:cubicBezTo>
                    <a:pt x="2080" y="8831"/>
                    <a:pt x="2203" y="8810"/>
                    <a:pt x="2310" y="8788"/>
                  </a:cubicBezTo>
                  <a:cubicBezTo>
                    <a:pt x="1550" y="8515"/>
                    <a:pt x="1064" y="7755"/>
                    <a:pt x="1094" y="6934"/>
                  </a:cubicBezTo>
                  <a:lnTo>
                    <a:pt x="1277" y="4381"/>
                  </a:lnTo>
                  <a:lnTo>
                    <a:pt x="1429" y="1797"/>
                  </a:lnTo>
                  <a:cubicBezTo>
                    <a:pt x="1490" y="976"/>
                    <a:pt x="2097" y="308"/>
                    <a:pt x="2888" y="125"/>
                  </a:cubicBezTo>
                  <a:cubicBezTo>
                    <a:pt x="2736" y="65"/>
                    <a:pt x="2553" y="34"/>
                    <a:pt x="2371" y="4"/>
                  </a:cubicBezTo>
                  <a:cubicBezTo>
                    <a:pt x="2335" y="2"/>
                    <a:pt x="2299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139583" y="1220118"/>
              <a:ext cx="44305" cy="348680"/>
            </a:xfrm>
            <a:custGeom>
              <a:avLst/>
              <a:gdLst/>
              <a:ahLst/>
              <a:cxnLst/>
              <a:rect l="l" t="t" r="r" b="b"/>
              <a:pathLst>
                <a:path w="761" h="5989" extrusionOk="0">
                  <a:moveTo>
                    <a:pt x="578" y="1"/>
                  </a:moveTo>
                  <a:cubicBezTo>
                    <a:pt x="457" y="1"/>
                    <a:pt x="396" y="61"/>
                    <a:pt x="366" y="183"/>
                  </a:cubicBezTo>
                  <a:lnTo>
                    <a:pt x="1" y="5776"/>
                  </a:lnTo>
                  <a:cubicBezTo>
                    <a:pt x="1" y="5897"/>
                    <a:pt x="62" y="5988"/>
                    <a:pt x="153" y="5988"/>
                  </a:cubicBezTo>
                  <a:cubicBezTo>
                    <a:pt x="275" y="5988"/>
                    <a:pt x="366" y="5928"/>
                    <a:pt x="366" y="5806"/>
                  </a:cubicBezTo>
                  <a:lnTo>
                    <a:pt x="730" y="183"/>
                  </a:lnTo>
                  <a:cubicBezTo>
                    <a:pt x="761" y="92"/>
                    <a:pt x="670" y="1"/>
                    <a:pt x="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117193" y="1083014"/>
              <a:ext cx="284987" cy="288888"/>
            </a:xfrm>
            <a:custGeom>
              <a:avLst/>
              <a:gdLst/>
              <a:ahLst/>
              <a:cxnLst/>
              <a:rect l="l" t="t" r="r" b="b"/>
              <a:pathLst>
                <a:path w="4895" h="4962" extrusionOk="0">
                  <a:moveTo>
                    <a:pt x="2110" y="0"/>
                  </a:moveTo>
                  <a:cubicBezTo>
                    <a:pt x="1839" y="0"/>
                    <a:pt x="1565" y="61"/>
                    <a:pt x="1308" y="190"/>
                  </a:cubicBezTo>
                  <a:cubicBezTo>
                    <a:pt x="396" y="615"/>
                    <a:pt x="1" y="1740"/>
                    <a:pt x="426" y="2652"/>
                  </a:cubicBezTo>
                  <a:lnTo>
                    <a:pt x="1551" y="4962"/>
                  </a:lnTo>
                  <a:lnTo>
                    <a:pt x="4895" y="3381"/>
                  </a:lnTo>
                  <a:lnTo>
                    <a:pt x="3800" y="1071"/>
                  </a:lnTo>
                  <a:cubicBezTo>
                    <a:pt x="3473" y="395"/>
                    <a:pt x="2801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207494" y="1279858"/>
              <a:ext cx="284929" cy="288888"/>
            </a:xfrm>
            <a:custGeom>
              <a:avLst/>
              <a:gdLst/>
              <a:ahLst/>
              <a:cxnLst/>
              <a:rect l="l" t="t" r="r" b="b"/>
              <a:pathLst>
                <a:path w="4894" h="4962" extrusionOk="0">
                  <a:moveTo>
                    <a:pt x="3344" y="0"/>
                  </a:moveTo>
                  <a:lnTo>
                    <a:pt x="0" y="1581"/>
                  </a:lnTo>
                  <a:lnTo>
                    <a:pt x="1094" y="3891"/>
                  </a:lnTo>
                  <a:cubicBezTo>
                    <a:pt x="1400" y="4567"/>
                    <a:pt x="2066" y="4962"/>
                    <a:pt x="2754" y="4962"/>
                  </a:cubicBezTo>
                  <a:cubicBezTo>
                    <a:pt x="3025" y="4962"/>
                    <a:pt x="3299" y="4901"/>
                    <a:pt x="3556" y="4772"/>
                  </a:cubicBezTo>
                  <a:cubicBezTo>
                    <a:pt x="4499" y="4347"/>
                    <a:pt x="4894" y="3222"/>
                    <a:pt x="4438" y="2310"/>
                  </a:cubicBezTo>
                  <a:lnTo>
                    <a:pt x="33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117193" y="1085168"/>
              <a:ext cx="322131" cy="483634"/>
            </a:xfrm>
            <a:custGeom>
              <a:avLst/>
              <a:gdLst/>
              <a:ahLst/>
              <a:cxnLst/>
              <a:rect l="l" t="t" r="r" b="b"/>
              <a:pathLst>
                <a:path w="5533" h="8307" extrusionOk="0">
                  <a:moveTo>
                    <a:pt x="1825" y="1"/>
                  </a:moveTo>
                  <a:lnTo>
                    <a:pt x="1825" y="1"/>
                  </a:lnTo>
                  <a:cubicBezTo>
                    <a:pt x="1642" y="31"/>
                    <a:pt x="1490" y="61"/>
                    <a:pt x="1308" y="153"/>
                  </a:cubicBezTo>
                  <a:cubicBezTo>
                    <a:pt x="396" y="578"/>
                    <a:pt x="1" y="1703"/>
                    <a:pt x="426" y="2615"/>
                  </a:cubicBezTo>
                  <a:lnTo>
                    <a:pt x="1551" y="4925"/>
                  </a:lnTo>
                  <a:lnTo>
                    <a:pt x="2645" y="7265"/>
                  </a:lnTo>
                  <a:cubicBezTo>
                    <a:pt x="2950" y="7918"/>
                    <a:pt x="3614" y="8306"/>
                    <a:pt x="4301" y="8306"/>
                  </a:cubicBezTo>
                  <a:cubicBezTo>
                    <a:pt x="4573" y="8306"/>
                    <a:pt x="4849" y="8246"/>
                    <a:pt x="5107" y="8116"/>
                  </a:cubicBezTo>
                  <a:cubicBezTo>
                    <a:pt x="5290" y="8056"/>
                    <a:pt x="5411" y="7964"/>
                    <a:pt x="5533" y="7843"/>
                  </a:cubicBezTo>
                  <a:lnTo>
                    <a:pt x="5533" y="7843"/>
                  </a:lnTo>
                  <a:cubicBezTo>
                    <a:pt x="5442" y="7857"/>
                    <a:pt x="5350" y="7864"/>
                    <a:pt x="5258" y="7864"/>
                  </a:cubicBezTo>
                  <a:cubicBezTo>
                    <a:pt x="4583" y="7864"/>
                    <a:pt x="3909" y="7478"/>
                    <a:pt x="3588" y="6809"/>
                  </a:cubicBezTo>
                  <a:lnTo>
                    <a:pt x="2493" y="4499"/>
                  </a:lnTo>
                  <a:lnTo>
                    <a:pt x="1369" y="2189"/>
                  </a:lnTo>
                  <a:cubicBezTo>
                    <a:pt x="1004" y="1429"/>
                    <a:pt x="1217" y="517"/>
                    <a:pt x="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274739" y="1133317"/>
              <a:ext cx="166393" cy="317124"/>
            </a:xfrm>
            <a:custGeom>
              <a:avLst/>
              <a:gdLst/>
              <a:ahLst/>
              <a:cxnLst/>
              <a:rect l="l" t="t" r="r" b="b"/>
              <a:pathLst>
                <a:path w="2858" h="5447" extrusionOk="0">
                  <a:moveTo>
                    <a:pt x="228" y="0"/>
                  </a:moveTo>
                  <a:cubicBezTo>
                    <a:pt x="203" y="0"/>
                    <a:pt x="178" y="8"/>
                    <a:pt x="152" y="25"/>
                  </a:cubicBezTo>
                  <a:cubicBezTo>
                    <a:pt x="61" y="55"/>
                    <a:pt x="0" y="177"/>
                    <a:pt x="61" y="268"/>
                  </a:cubicBezTo>
                  <a:lnTo>
                    <a:pt x="2493" y="5344"/>
                  </a:lnTo>
                  <a:cubicBezTo>
                    <a:pt x="2515" y="5412"/>
                    <a:pt x="2589" y="5447"/>
                    <a:pt x="2663" y="5447"/>
                  </a:cubicBezTo>
                  <a:cubicBezTo>
                    <a:pt x="2688" y="5447"/>
                    <a:pt x="2713" y="5443"/>
                    <a:pt x="2736" y="5435"/>
                  </a:cubicBezTo>
                  <a:cubicBezTo>
                    <a:pt x="2827" y="5374"/>
                    <a:pt x="2857" y="5283"/>
                    <a:pt x="2827" y="5192"/>
                  </a:cubicBezTo>
                  <a:lnTo>
                    <a:pt x="395" y="116"/>
                  </a:lnTo>
                  <a:cubicBezTo>
                    <a:pt x="351" y="50"/>
                    <a:pt x="292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 flipH="1">
              <a:off x="6976344" y="84015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flipH="1">
              <a:off x="6859552" y="255067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 flipH="1">
              <a:off x="6898504" y="88730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 flipH="1">
              <a:off x="6912648" y="126574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 flipH="1">
              <a:off x="7967245" y="697447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 flipH="1">
              <a:off x="8046891" y="903956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 flipH="1">
              <a:off x="8023894" y="697447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flipH="1">
              <a:off x="8011490" y="797296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" name="Google Shape;132;p15"/>
            <p:cNvGrpSpPr/>
            <p:nvPr/>
          </p:nvGrpSpPr>
          <p:grpSpPr>
            <a:xfrm>
              <a:off x="5402363" y="671560"/>
              <a:ext cx="517818" cy="543201"/>
              <a:chOff x="6144651" y="1250347"/>
              <a:chExt cx="517818" cy="543201"/>
            </a:xfrm>
          </p:grpSpPr>
          <p:sp>
            <p:nvSpPr>
              <p:cNvPr id="133" name="Google Shape;133;p15"/>
              <p:cNvSpPr/>
              <p:nvPr/>
            </p:nvSpPr>
            <p:spPr>
              <a:xfrm rot="2568446" flipH="1">
                <a:off x="6362979" y="1293376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047" y="0"/>
                    </a:moveTo>
                    <a:cubicBezTo>
                      <a:pt x="1062" y="0"/>
                      <a:pt x="241" y="770"/>
                      <a:pt x="183" y="1736"/>
                    </a:cubicBezTo>
                    <a:lnTo>
                      <a:pt x="0" y="4290"/>
                    </a:lnTo>
                    <a:lnTo>
                      <a:pt x="3709" y="4533"/>
                    </a:lnTo>
                    <a:lnTo>
                      <a:pt x="3861" y="1979"/>
                    </a:lnTo>
                    <a:cubicBezTo>
                      <a:pt x="3952" y="976"/>
                      <a:pt x="3161" y="95"/>
                      <a:pt x="2158" y="4"/>
                    </a:cubicBezTo>
                    <a:cubicBezTo>
                      <a:pt x="2121" y="2"/>
                      <a:pt x="2084" y="0"/>
                      <a:pt x="20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 rot="2568446" flipH="1">
                <a:off x="6203677" y="1486190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43" y="1"/>
                    </a:moveTo>
                    <a:lnTo>
                      <a:pt x="91" y="2554"/>
                    </a:lnTo>
                    <a:cubicBezTo>
                      <a:pt x="0" y="3587"/>
                      <a:pt x="790" y="4469"/>
                      <a:pt x="1793" y="4529"/>
                    </a:cubicBezTo>
                    <a:cubicBezTo>
                      <a:pt x="1832" y="4532"/>
                      <a:pt x="1871" y="4533"/>
                      <a:pt x="1909" y="4533"/>
                    </a:cubicBezTo>
                    <a:cubicBezTo>
                      <a:pt x="2892" y="4533"/>
                      <a:pt x="3711" y="3792"/>
                      <a:pt x="3769" y="2797"/>
                    </a:cubicBezTo>
                    <a:lnTo>
                      <a:pt x="3952" y="244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 rot="2568446" flipH="1">
                <a:off x="6342015" y="1290703"/>
                <a:ext cx="168139" cy="514198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8832" extrusionOk="0">
                    <a:moveTo>
                      <a:pt x="2263" y="0"/>
                    </a:moveTo>
                    <a:cubicBezTo>
                      <a:pt x="1305" y="0"/>
                      <a:pt x="484" y="770"/>
                      <a:pt x="426" y="1736"/>
                    </a:cubicBezTo>
                    <a:lnTo>
                      <a:pt x="243" y="4290"/>
                    </a:lnTo>
                    <a:lnTo>
                      <a:pt x="61" y="6843"/>
                    </a:lnTo>
                    <a:cubicBezTo>
                      <a:pt x="0" y="7876"/>
                      <a:pt x="790" y="8758"/>
                      <a:pt x="1793" y="8818"/>
                    </a:cubicBezTo>
                    <a:cubicBezTo>
                      <a:pt x="1847" y="8827"/>
                      <a:pt x="1900" y="8831"/>
                      <a:pt x="1953" y="8831"/>
                    </a:cubicBezTo>
                    <a:cubicBezTo>
                      <a:pt x="2080" y="8831"/>
                      <a:pt x="2203" y="8810"/>
                      <a:pt x="2310" y="8788"/>
                    </a:cubicBezTo>
                    <a:cubicBezTo>
                      <a:pt x="1550" y="8515"/>
                      <a:pt x="1064" y="7755"/>
                      <a:pt x="1094" y="6934"/>
                    </a:cubicBezTo>
                    <a:lnTo>
                      <a:pt x="1277" y="4381"/>
                    </a:lnTo>
                    <a:lnTo>
                      <a:pt x="1429" y="1797"/>
                    </a:lnTo>
                    <a:cubicBezTo>
                      <a:pt x="1490" y="976"/>
                      <a:pt x="2097" y="308"/>
                      <a:pt x="2888" y="125"/>
                    </a:cubicBezTo>
                    <a:cubicBezTo>
                      <a:pt x="2736" y="65"/>
                      <a:pt x="2553" y="34"/>
                      <a:pt x="2371" y="4"/>
                    </a:cubicBezTo>
                    <a:cubicBezTo>
                      <a:pt x="2335" y="2"/>
                      <a:pt x="2299" y="0"/>
                      <a:pt x="2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 rot="2568446" flipH="1">
                <a:off x="6330644" y="1301581"/>
                <a:ext cx="44305" cy="34867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989" extrusionOk="0">
                    <a:moveTo>
                      <a:pt x="578" y="1"/>
                    </a:moveTo>
                    <a:cubicBezTo>
                      <a:pt x="457" y="1"/>
                      <a:pt x="396" y="61"/>
                      <a:pt x="366" y="183"/>
                    </a:cubicBezTo>
                    <a:lnTo>
                      <a:pt x="1" y="5776"/>
                    </a:lnTo>
                    <a:cubicBezTo>
                      <a:pt x="1" y="5897"/>
                      <a:pt x="62" y="5988"/>
                      <a:pt x="153" y="5988"/>
                    </a:cubicBezTo>
                    <a:cubicBezTo>
                      <a:pt x="275" y="5988"/>
                      <a:pt x="366" y="5928"/>
                      <a:pt x="366" y="5806"/>
                    </a:cubicBezTo>
                    <a:lnTo>
                      <a:pt x="730" y="183"/>
                    </a:lnTo>
                    <a:cubicBezTo>
                      <a:pt x="761" y="92"/>
                      <a:pt x="670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15"/>
            <p:cNvGrpSpPr/>
            <p:nvPr/>
          </p:nvGrpSpPr>
          <p:grpSpPr>
            <a:xfrm>
              <a:off x="7408052" y="1730897"/>
              <a:ext cx="375229" cy="485788"/>
              <a:chOff x="5377840" y="454547"/>
              <a:chExt cx="375229" cy="485788"/>
            </a:xfrm>
          </p:grpSpPr>
          <p:sp>
            <p:nvSpPr>
              <p:cNvPr id="138" name="Google Shape;138;p15"/>
              <p:cNvSpPr/>
              <p:nvPr/>
            </p:nvSpPr>
            <p:spPr>
              <a:xfrm flipH="1">
                <a:off x="5468083" y="454547"/>
                <a:ext cx="284987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4962" extrusionOk="0">
                    <a:moveTo>
                      <a:pt x="2110" y="0"/>
                    </a:moveTo>
                    <a:cubicBezTo>
                      <a:pt x="1839" y="0"/>
                      <a:pt x="1565" y="61"/>
                      <a:pt x="1308" y="190"/>
                    </a:cubicBezTo>
                    <a:cubicBezTo>
                      <a:pt x="396" y="615"/>
                      <a:pt x="1" y="1740"/>
                      <a:pt x="426" y="2652"/>
                    </a:cubicBezTo>
                    <a:lnTo>
                      <a:pt x="1551" y="4962"/>
                    </a:lnTo>
                    <a:lnTo>
                      <a:pt x="4895" y="3381"/>
                    </a:lnTo>
                    <a:lnTo>
                      <a:pt x="3800" y="1071"/>
                    </a:lnTo>
                    <a:cubicBezTo>
                      <a:pt x="3473" y="395"/>
                      <a:pt x="2801" y="0"/>
                      <a:pt x="2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 flipH="1">
                <a:off x="5377840" y="651391"/>
                <a:ext cx="284929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962" extrusionOk="0">
                    <a:moveTo>
                      <a:pt x="3344" y="0"/>
                    </a:moveTo>
                    <a:lnTo>
                      <a:pt x="0" y="1581"/>
                    </a:lnTo>
                    <a:lnTo>
                      <a:pt x="1094" y="3891"/>
                    </a:lnTo>
                    <a:cubicBezTo>
                      <a:pt x="1400" y="4567"/>
                      <a:pt x="2066" y="4962"/>
                      <a:pt x="2754" y="4962"/>
                    </a:cubicBezTo>
                    <a:cubicBezTo>
                      <a:pt x="3025" y="4962"/>
                      <a:pt x="3299" y="4901"/>
                      <a:pt x="3556" y="4772"/>
                    </a:cubicBezTo>
                    <a:cubicBezTo>
                      <a:pt x="4499" y="4347"/>
                      <a:pt x="4894" y="3222"/>
                      <a:pt x="4438" y="2310"/>
                    </a:cubicBezTo>
                    <a:lnTo>
                      <a:pt x="33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 flipH="1">
                <a:off x="5430938" y="456701"/>
                <a:ext cx="322131" cy="483634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8307" extrusionOk="0">
                    <a:moveTo>
                      <a:pt x="1825" y="1"/>
                    </a:moveTo>
                    <a:lnTo>
                      <a:pt x="1825" y="1"/>
                    </a:lnTo>
                    <a:cubicBezTo>
                      <a:pt x="1642" y="31"/>
                      <a:pt x="1490" y="61"/>
                      <a:pt x="1308" y="153"/>
                    </a:cubicBezTo>
                    <a:cubicBezTo>
                      <a:pt x="396" y="578"/>
                      <a:pt x="1" y="1703"/>
                      <a:pt x="426" y="2615"/>
                    </a:cubicBezTo>
                    <a:lnTo>
                      <a:pt x="1551" y="4925"/>
                    </a:lnTo>
                    <a:lnTo>
                      <a:pt x="2645" y="7265"/>
                    </a:lnTo>
                    <a:cubicBezTo>
                      <a:pt x="2950" y="7918"/>
                      <a:pt x="3614" y="8306"/>
                      <a:pt x="4301" y="8306"/>
                    </a:cubicBezTo>
                    <a:cubicBezTo>
                      <a:pt x="4573" y="8306"/>
                      <a:pt x="4849" y="8246"/>
                      <a:pt x="5107" y="8116"/>
                    </a:cubicBezTo>
                    <a:cubicBezTo>
                      <a:pt x="5290" y="8056"/>
                      <a:pt x="5411" y="7964"/>
                      <a:pt x="5533" y="7843"/>
                    </a:cubicBezTo>
                    <a:lnTo>
                      <a:pt x="5533" y="7843"/>
                    </a:lnTo>
                    <a:cubicBezTo>
                      <a:pt x="5442" y="7857"/>
                      <a:pt x="5350" y="7864"/>
                      <a:pt x="5258" y="7864"/>
                    </a:cubicBezTo>
                    <a:cubicBezTo>
                      <a:pt x="4583" y="7864"/>
                      <a:pt x="3909" y="7478"/>
                      <a:pt x="3588" y="6809"/>
                    </a:cubicBezTo>
                    <a:lnTo>
                      <a:pt x="2493" y="4499"/>
                    </a:lnTo>
                    <a:lnTo>
                      <a:pt x="1369" y="2189"/>
                    </a:lnTo>
                    <a:cubicBezTo>
                      <a:pt x="1004" y="1429"/>
                      <a:pt x="1217" y="517"/>
                      <a:pt x="1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 flipH="1">
                <a:off x="5429131" y="504850"/>
                <a:ext cx="166393" cy="317124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5447" extrusionOk="0">
                    <a:moveTo>
                      <a:pt x="228" y="0"/>
                    </a:moveTo>
                    <a:cubicBezTo>
                      <a:pt x="203" y="0"/>
                      <a:pt x="178" y="8"/>
                      <a:pt x="152" y="25"/>
                    </a:cubicBezTo>
                    <a:cubicBezTo>
                      <a:pt x="61" y="55"/>
                      <a:pt x="0" y="177"/>
                      <a:pt x="61" y="268"/>
                    </a:cubicBezTo>
                    <a:lnTo>
                      <a:pt x="2493" y="5344"/>
                    </a:lnTo>
                    <a:cubicBezTo>
                      <a:pt x="2515" y="5412"/>
                      <a:pt x="2589" y="5447"/>
                      <a:pt x="2663" y="5447"/>
                    </a:cubicBezTo>
                    <a:cubicBezTo>
                      <a:pt x="2688" y="5447"/>
                      <a:pt x="2713" y="5443"/>
                      <a:pt x="2736" y="5435"/>
                    </a:cubicBezTo>
                    <a:cubicBezTo>
                      <a:pt x="2827" y="5374"/>
                      <a:pt x="2857" y="5283"/>
                      <a:pt x="2827" y="5192"/>
                    </a:cubicBezTo>
                    <a:lnTo>
                      <a:pt x="395" y="116"/>
                    </a:lnTo>
                    <a:cubicBezTo>
                      <a:pt x="351" y="50"/>
                      <a:pt x="292" y="0"/>
                      <a:pt x="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1529;p35"/>
          <p:cNvGrpSpPr/>
          <p:nvPr/>
        </p:nvGrpSpPr>
        <p:grpSpPr>
          <a:xfrm>
            <a:off x="520843" y="1538573"/>
            <a:ext cx="2910203" cy="3135164"/>
            <a:chOff x="1070225" y="1664650"/>
            <a:chExt cx="2502109" cy="2695524"/>
          </a:xfrm>
        </p:grpSpPr>
        <p:sp>
          <p:nvSpPr>
            <p:cNvPr id="82" name="Google Shape;1530;p35"/>
            <p:cNvSpPr/>
            <p:nvPr/>
          </p:nvSpPr>
          <p:spPr>
            <a:xfrm>
              <a:off x="2955170" y="1664650"/>
              <a:ext cx="444816" cy="731177"/>
            </a:xfrm>
            <a:custGeom>
              <a:avLst/>
              <a:gdLst/>
              <a:ahLst/>
              <a:cxnLst/>
              <a:rect l="l" t="t" r="r" b="b"/>
              <a:pathLst>
                <a:path w="9727" h="15989" extrusionOk="0">
                  <a:moveTo>
                    <a:pt x="4864" y="0"/>
                  </a:moveTo>
                  <a:cubicBezTo>
                    <a:pt x="2189" y="0"/>
                    <a:pt x="0" y="2189"/>
                    <a:pt x="0" y="4864"/>
                  </a:cubicBezTo>
                  <a:lnTo>
                    <a:pt x="0" y="15989"/>
                  </a:lnTo>
                  <a:lnTo>
                    <a:pt x="9727" y="15989"/>
                  </a:lnTo>
                  <a:lnTo>
                    <a:pt x="9727" y="4864"/>
                  </a:lnTo>
                  <a:cubicBezTo>
                    <a:pt x="9727" y="2189"/>
                    <a:pt x="7569" y="0"/>
                    <a:pt x="4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31;p35"/>
            <p:cNvSpPr/>
            <p:nvPr/>
          </p:nvSpPr>
          <p:spPr>
            <a:xfrm>
              <a:off x="2782806" y="2386289"/>
              <a:ext cx="789528" cy="47285"/>
            </a:xfrm>
            <a:custGeom>
              <a:avLst/>
              <a:gdLst/>
              <a:ahLst/>
              <a:cxnLst/>
              <a:rect l="l" t="t" r="r" b="b"/>
              <a:pathLst>
                <a:path w="17265" h="1034" extrusionOk="0">
                  <a:moveTo>
                    <a:pt x="517" y="1"/>
                  </a:moveTo>
                  <a:cubicBezTo>
                    <a:pt x="243" y="1"/>
                    <a:pt x="0" y="244"/>
                    <a:pt x="0" y="517"/>
                  </a:cubicBezTo>
                  <a:cubicBezTo>
                    <a:pt x="0" y="821"/>
                    <a:pt x="243" y="1034"/>
                    <a:pt x="517" y="1034"/>
                  </a:cubicBezTo>
                  <a:lnTo>
                    <a:pt x="16748" y="1034"/>
                  </a:lnTo>
                  <a:cubicBezTo>
                    <a:pt x="17052" y="1034"/>
                    <a:pt x="17265" y="821"/>
                    <a:pt x="17265" y="517"/>
                  </a:cubicBezTo>
                  <a:cubicBezTo>
                    <a:pt x="17265" y="244"/>
                    <a:pt x="17052" y="1"/>
                    <a:pt x="167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32;p35"/>
            <p:cNvSpPr/>
            <p:nvPr/>
          </p:nvSpPr>
          <p:spPr>
            <a:xfrm>
              <a:off x="2955170" y="2433530"/>
              <a:ext cx="444816" cy="1452613"/>
            </a:xfrm>
            <a:custGeom>
              <a:avLst/>
              <a:gdLst/>
              <a:ahLst/>
              <a:cxnLst/>
              <a:rect l="l" t="t" r="r" b="b"/>
              <a:pathLst>
                <a:path w="9727" h="31765" extrusionOk="0">
                  <a:moveTo>
                    <a:pt x="0" y="1"/>
                  </a:moveTo>
                  <a:lnTo>
                    <a:pt x="0" y="26901"/>
                  </a:lnTo>
                  <a:cubicBezTo>
                    <a:pt x="0" y="29576"/>
                    <a:pt x="2189" y="31764"/>
                    <a:pt x="4864" y="31764"/>
                  </a:cubicBezTo>
                  <a:cubicBezTo>
                    <a:pt x="7569" y="31764"/>
                    <a:pt x="9727" y="29576"/>
                    <a:pt x="9727" y="26901"/>
                  </a:cubicBezTo>
                  <a:lnTo>
                    <a:pt x="9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33;p35"/>
            <p:cNvSpPr/>
            <p:nvPr/>
          </p:nvSpPr>
          <p:spPr>
            <a:xfrm>
              <a:off x="2955170" y="2424005"/>
              <a:ext cx="444816" cy="104310"/>
            </a:xfrm>
            <a:custGeom>
              <a:avLst/>
              <a:gdLst/>
              <a:ahLst/>
              <a:cxnLst/>
              <a:rect l="l" t="t" r="r" b="b"/>
              <a:pathLst>
                <a:path w="9727" h="2281" extrusionOk="0">
                  <a:moveTo>
                    <a:pt x="0" y="1"/>
                  </a:moveTo>
                  <a:lnTo>
                    <a:pt x="0" y="2281"/>
                  </a:lnTo>
                  <a:lnTo>
                    <a:pt x="9727" y="2281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34;p35"/>
            <p:cNvSpPr/>
            <p:nvPr/>
          </p:nvSpPr>
          <p:spPr>
            <a:xfrm>
              <a:off x="3085827" y="3291235"/>
              <a:ext cx="184932" cy="1068939"/>
            </a:xfrm>
            <a:custGeom>
              <a:avLst/>
              <a:gdLst/>
              <a:ahLst/>
              <a:cxnLst/>
              <a:rect l="l" t="t" r="r" b="b"/>
              <a:pathLst>
                <a:path w="4044" h="23375" extrusionOk="0">
                  <a:moveTo>
                    <a:pt x="0" y="0"/>
                  </a:moveTo>
                  <a:lnTo>
                    <a:pt x="0" y="21338"/>
                  </a:lnTo>
                  <a:cubicBezTo>
                    <a:pt x="0" y="22462"/>
                    <a:pt x="882" y="23374"/>
                    <a:pt x="2007" y="23374"/>
                  </a:cubicBezTo>
                  <a:cubicBezTo>
                    <a:pt x="3131" y="23374"/>
                    <a:pt x="4043" y="22462"/>
                    <a:pt x="4043" y="21338"/>
                  </a:cubicBezTo>
                  <a:lnTo>
                    <a:pt x="40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35;p35"/>
            <p:cNvSpPr/>
            <p:nvPr/>
          </p:nvSpPr>
          <p:spPr>
            <a:xfrm>
              <a:off x="1070225" y="2509994"/>
              <a:ext cx="1495691" cy="1830663"/>
            </a:xfrm>
            <a:custGeom>
              <a:avLst/>
              <a:gdLst/>
              <a:ahLst/>
              <a:cxnLst/>
              <a:rect l="l" t="t" r="r" b="b"/>
              <a:pathLst>
                <a:path w="32707" h="40032" extrusionOk="0">
                  <a:moveTo>
                    <a:pt x="5958" y="1"/>
                  </a:moveTo>
                  <a:lnTo>
                    <a:pt x="5958" y="3010"/>
                  </a:lnTo>
                  <a:cubicBezTo>
                    <a:pt x="2584" y="3709"/>
                    <a:pt x="1" y="6688"/>
                    <a:pt x="1" y="10305"/>
                  </a:cubicBezTo>
                  <a:lnTo>
                    <a:pt x="1" y="35564"/>
                  </a:lnTo>
                  <a:cubicBezTo>
                    <a:pt x="1" y="38026"/>
                    <a:pt x="2007" y="40032"/>
                    <a:pt x="4469" y="40032"/>
                  </a:cubicBezTo>
                  <a:lnTo>
                    <a:pt x="28269" y="40032"/>
                  </a:lnTo>
                  <a:cubicBezTo>
                    <a:pt x="30700" y="40032"/>
                    <a:pt x="32706" y="38026"/>
                    <a:pt x="32706" y="35564"/>
                  </a:cubicBezTo>
                  <a:lnTo>
                    <a:pt x="32706" y="10305"/>
                  </a:lnTo>
                  <a:cubicBezTo>
                    <a:pt x="32706" y="6688"/>
                    <a:pt x="30153" y="3709"/>
                    <a:pt x="26779" y="3010"/>
                  </a:cubicBezTo>
                  <a:lnTo>
                    <a:pt x="26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36;p35"/>
            <p:cNvSpPr/>
            <p:nvPr/>
          </p:nvSpPr>
          <p:spPr>
            <a:xfrm>
              <a:off x="1342698" y="2509994"/>
              <a:ext cx="952190" cy="94570"/>
            </a:xfrm>
            <a:custGeom>
              <a:avLst/>
              <a:gdLst/>
              <a:ahLst/>
              <a:cxnLst/>
              <a:rect l="l" t="t" r="r" b="b"/>
              <a:pathLst>
                <a:path w="20822" h="2068" extrusionOk="0">
                  <a:moveTo>
                    <a:pt x="0" y="1"/>
                  </a:moveTo>
                  <a:lnTo>
                    <a:pt x="0" y="2068"/>
                  </a:lnTo>
                  <a:lnTo>
                    <a:pt x="20821" y="2068"/>
                  </a:lnTo>
                  <a:lnTo>
                    <a:pt x="20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37;p35"/>
            <p:cNvSpPr/>
            <p:nvPr/>
          </p:nvSpPr>
          <p:spPr>
            <a:xfrm>
              <a:off x="1410793" y="3047941"/>
              <a:ext cx="815960" cy="815960"/>
            </a:xfrm>
            <a:custGeom>
              <a:avLst/>
              <a:gdLst/>
              <a:ahLst/>
              <a:cxnLst/>
              <a:rect l="l" t="t" r="r" b="b"/>
              <a:pathLst>
                <a:path w="17843" h="17843" extrusionOk="0">
                  <a:moveTo>
                    <a:pt x="8907" y="1"/>
                  </a:moveTo>
                  <a:cubicBezTo>
                    <a:pt x="7691" y="1"/>
                    <a:pt x="6688" y="1004"/>
                    <a:pt x="6688" y="2250"/>
                  </a:cubicBezTo>
                  <a:lnTo>
                    <a:pt x="6688" y="6718"/>
                  </a:lnTo>
                  <a:lnTo>
                    <a:pt x="2219" y="6718"/>
                  </a:lnTo>
                  <a:cubicBezTo>
                    <a:pt x="1004" y="6718"/>
                    <a:pt x="1" y="7721"/>
                    <a:pt x="1" y="8937"/>
                  </a:cubicBezTo>
                  <a:cubicBezTo>
                    <a:pt x="1" y="10153"/>
                    <a:pt x="1004" y="11156"/>
                    <a:pt x="2219" y="11156"/>
                  </a:cubicBezTo>
                  <a:lnTo>
                    <a:pt x="6688" y="11156"/>
                  </a:lnTo>
                  <a:lnTo>
                    <a:pt x="6688" y="15624"/>
                  </a:lnTo>
                  <a:cubicBezTo>
                    <a:pt x="6688" y="16840"/>
                    <a:pt x="7691" y="17843"/>
                    <a:pt x="8907" y="17843"/>
                  </a:cubicBezTo>
                  <a:cubicBezTo>
                    <a:pt x="10153" y="17843"/>
                    <a:pt x="11156" y="16840"/>
                    <a:pt x="11156" y="15624"/>
                  </a:cubicBezTo>
                  <a:lnTo>
                    <a:pt x="11156" y="11156"/>
                  </a:lnTo>
                  <a:lnTo>
                    <a:pt x="15624" y="11156"/>
                  </a:lnTo>
                  <a:cubicBezTo>
                    <a:pt x="16840" y="11156"/>
                    <a:pt x="17843" y="10153"/>
                    <a:pt x="17843" y="8937"/>
                  </a:cubicBezTo>
                  <a:cubicBezTo>
                    <a:pt x="17843" y="7721"/>
                    <a:pt x="16840" y="6718"/>
                    <a:pt x="15624" y="6718"/>
                  </a:cubicBezTo>
                  <a:lnTo>
                    <a:pt x="11156" y="6718"/>
                  </a:lnTo>
                  <a:lnTo>
                    <a:pt x="11156" y="2250"/>
                  </a:lnTo>
                  <a:cubicBezTo>
                    <a:pt x="11156" y="1004"/>
                    <a:pt x="10153" y="1"/>
                    <a:pt x="8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38;p35"/>
            <p:cNvSpPr/>
            <p:nvPr/>
          </p:nvSpPr>
          <p:spPr>
            <a:xfrm>
              <a:off x="1227315" y="1931758"/>
              <a:ext cx="1181526" cy="594947"/>
            </a:xfrm>
            <a:custGeom>
              <a:avLst/>
              <a:gdLst/>
              <a:ahLst/>
              <a:cxnLst/>
              <a:rect l="l" t="t" r="r" b="b"/>
              <a:pathLst>
                <a:path w="25837" h="13010" extrusionOk="0">
                  <a:moveTo>
                    <a:pt x="0" y="0"/>
                  </a:moveTo>
                  <a:lnTo>
                    <a:pt x="0" y="13009"/>
                  </a:lnTo>
                  <a:lnTo>
                    <a:pt x="25837" y="13009"/>
                  </a:lnTo>
                  <a:lnTo>
                    <a:pt x="25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39;p35"/>
            <p:cNvSpPr/>
            <p:nvPr/>
          </p:nvSpPr>
          <p:spPr>
            <a:xfrm>
              <a:off x="1277346" y="1967887"/>
              <a:ext cx="76506" cy="518487"/>
            </a:xfrm>
            <a:custGeom>
              <a:avLst/>
              <a:gdLst/>
              <a:ahLst/>
              <a:cxnLst/>
              <a:rect l="l" t="t" r="r" b="b"/>
              <a:pathLst>
                <a:path w="1673" h="11338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lnTo>
                    <a:pt x="1" y="10487"/>
                  </a:lnTo>
                  <a:cubicBezTo>
                    <a:pt x="1" y="10943"/>
                    <a:pt x="365" y="11338"/>
                    <a:pt x="821" y="11338"/>
                  </a:cubicBezTo>
                  <a:cubicBezTo>
                    <a:pt x="1277" y="11338"/>
                    <a:pt x="1672" y="10943"/>
                    <a:pt x="1672" y="10487"/>
                  </a:cubicBezTo>
                  <a:lnTo>
                    <a:pt x="1672" y="821"/>
                  </a:ln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40;p35"/>
            <p:cNvSpPr/>
            <p:nvPr/>
          </p:nvSpPr>
          <p:spPr>
            <a:xfrm>
              <a:off x="1421906" y="1967887"/>
              <a:ext cx="77878" cy="518487"/>
            </a:xfrm>
            <a:custGeom>
              <a:avLst/>
              <a:gdLst/>
              <a:ahLst/>
              <a:cxnLst/>
              <a:rect l="l" t="t" r="r" b="b"/>
              <a:pathLst>
                <a:path w="1703" h="11338" extrusionOk="0">
                  <a:moveTo>
                    <a:pt x="852" y="0"/>
                  </a:moveTo>
                  <a:cubicBezTo>
                    <a:pt x="396" y="0"/>
                    <a:pt x="1" y="365"/>
                    <a:pt x="1" y="821"/>
                  </a:cubicBezTo>
                  <a:lnTo>
                    <a:pt x="1" y="10487"/>
                  </a:lnTo>
                  <a:cubicBezTo>
                    <a:pt x="1" y="10943"/>
                    <a:pt x="396" y="11338"/>
                    <a:pt x="852" y="11338"/>
                  </a:cubicBezTo>
                  <a:cubicBezTo>
                    <a:pt x="1308" y="11338"/>
                    <a:pt x="1673" y="10943"/>
                    <a:pt x="1703" y="10487"/>
                  </a:cubicBezTo>
                  <a:lnTo>
                    <a:pt x="1703" y="821"/>
                  </a:lnTo>
                  <a:cubicBezTo>
                    <a:pt x="1703" y="365"/>
                    <a:pt x="1308" y="0"/>
                    <a:pt x="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41;p35"/>
            <p:cNvSpPr/>
            <p:nvPr/>
          </p:nvSpPr>
          <p:spPr>
            <a:xfrm>
              <a:off x="1567883" y="1967887"/>
              <a:ext cx="76506" cy="518487"/>
            </a:xfrm>
            <a:custGeom>
              <a:avLst/>
              <a:gdLst/>
              <a:ahLst/>
              <a:cxnLst/>
              <a:rect l="l" t="t" r="r" b="b"/>
              <a:pathLst>
                <a:path w="1673" h="11338" extrusionOk="0">
                  <a:moveTo>
                    <a:pt x="851" y="0"/>
                  </a:moveTo>
                  <a:cubicBezTo>
                    <a:pt x="365" y="0"/>
                    <a:pt x="0" y="365"/>
                    <a:pt x="0" y="821"/>
                  </a:cubicBezTo>
                  <a:lnTo>
                    <a:pt x="0" y="10487"/>
                  </a:lnTo>
                  <a:cubicBezTo>
                    <a:pt x="0" y="10943"/>
                    <a:pt x="365" y="11338"/>
                    <a:pt x="851" y="11338"/>
                  </a:cubicBezTo>
                  <a:cubicBezTo>
                    <a:pt x="1307" y="11338"/>
                    <a:pt x="1672" y="10943"/>
                    <a:pt x="1672" y="10487"/>
                  </a:cubicBezTo>
                  <a:lnTo>
                    <a:pt x="1672" y="821"/>
                  </a:lnTo>
                  <a:cubicBezTo>
                    <a:pt x="1672" y="365"/>
                    <a:pt x="1307" y="0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42;p35"/>
            <p:cNvSpPr/>
            <p:nvPr/>
          </p:nvSpPr>
          <p:spPr>
            <a:xfrm>
              <a:off x="1713815" y="1967887"/>
              <a:ext cx="76506" cy="518487"/>
            </a:xfrm>
            <a:custGeom>
              <a:avLst/>
              <a:gdLst/>
              <a:ahLst/>
              <a:cxnLst/>
              <a:rect l="l" t="t" r="r" b="b"/>
              <a:pathLst>
                <a:path w="1673" h="11338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lnTo>
                    <a:pt x="1" y="10487"/>
                  </a:lnTo>
                  <a:cubicBezTo>
                    <a:pt x="1" y="10943"/>
                    <a:pt x="366" y="11338"/>
                    <a:pt x="822" y="11338"/>
                  </a:cubicBezTo>
                  <a:cubicBezTo>
                    <a:pt x="1308" y="11338"/>
                    <a:pt x="1673" y="10943"/>
                    <a:pt x="1673" y="10487"/>
                  </a:cubicBezTo>
                  <a:lnTo>
                    <a:pt x="1673" y="821"/>
                  </a:lnTo>
                  <a:cubicBezTo>
                    <a:pt x="1673" y="365"/>
                    <a:pt x="1308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43;p35"/>
            <p:cNvSpPr/>
            <p:nvPr/>
          </p:nvSpPr>
          <p:spPr>
            <a:xfrm>
              <a:off x="1858374" y="1967887"/>
              <a:ext cx="77924" cy="518487"/>
            </a:xfrm>
            <a:custGeom>
              <a:avLst/>
              <a:gdLst/>
              <a:ahLst/>
              <a:cxnLst/>
              <a:rect l="l" t="t" r="r" b="b"/>
              <a:pathLst>
                <a:path w="1704" h="11338" extrusionOk="0">
                  <a:moveTo>
                    <a:pt x="852" y="0"/>
                  </a:moveTo>
                  <a:cubicBezTo>
                    <a:pt x="396" y="0"/>
                    <a:pt x="1" y="365"/>
                    <a:pt x="1" y="821"/>
                  </a:cubicBezTo>
                  <a:lnTo>
                    <a:pt x="1" y="10487"/>
                  </a:lnTo>
                  <a:cubicBezTo>
                    <a:pt x="1" y="10943"/>
                    <a:pt x="396" y="11338"/>
                    <a:pt x="852" y="11338"/>
                  </a:cubicBezTo>
                  <a:cubicBezTo>
                    <a:pt x="1308" y="11338"/>
                    <a:pt x="1703" y="10943"/>
                    <a:pt x="1703" y="10487"/>
                  </a:cubicBezTo>
                  <a:lnTo>
                    <a:pt x="1703" y="821"/>
                  </a:lnTo>
                  <a:cubicBezTo>
                    <a:pt x="1703" y="365"/>
                    <a:pt x="1308" y="0"/>
                    <a:pt x="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44;p35"/>
            <p:cNvSpPr/>
            <p:nvPr/>
          </p:nvSpPr>
          <p:spPr>
            <a:xfrm>
              <a:off x="2004352" y="1967887"/>
              <a:ext cx="76506" cy="518487"/>
            </a:xfrm>
            <a:custGeom>
              <a:avLst/>
              <a:gdLst/>
              <a:ahLst/>
              <a:cxnLst/>
              <a:rect l="l" t="t" r="r" b="b"/>
              <a:pathLst>
                <a:path w="1673" h="11338" extrusionOk="0">
                  <a:moveTo>
                    <a:pt x="852" y="0"/>
                  </a:moveTo>
                  <a:cubicBezTo>
                    <a:pt x="365" y="0"/>
                    <a:pt x="1" y="365"/>
                    <a:pt x="1" y="821"/>
                  </a:cubicBezTo>
                  <a:lnTo>
                    <a:pt x="1" y="10487"/>
                  </a:lnTo>
                  <a:cubicBezTo>
                    <a:pt x="1" y="10943"/>
                    <a:pt x="365" y="11338"/>
                    <a:pt x="852" y="11338"/>
                  </a:cubicBezTo>
                  <a:cubicBezTo>
                    <a:pt x="1308" y="11338"/>
                    <a:pt x="1672" y="10943"/>
                    <a:pt x="1672" y="10487"/>
                  </a:cubicBezTo>
                  <a:lnTo>
                    <a:pt x="1672" y="821"/>
                  </a:lnTo>
                  <a:cubicBezTo>
                    <a:pt x="1672" y="365"/>
                    <a:pt x="1308" y="0"/>
                    <a:pt x="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45;p35"/>
            <p:cNvSpPr/>
            <p:nvPr/>
          </p:nvSpPr>
          <p:spPr>
            <a:xfrm>
              <a:off x="2150329" y="1967887"/>
              <a:ext cx="76461" cy="518487"/>
            </a:xfrm>
            <a:custGeom>
              <a:avLst/>
              <a:gdLst/>
              <a:ahLst/>
              <a:cxnLst/>
              <a:rect l="l" t="t" r="r" b="b"/>
              <a:pathLst>
                <a:path w="1672" h="11338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lnTo>
                    <a:pt x="0" y="10487"/>
                  </a:lnTo>
                  <a:cubicBezTo>
                    <a:pt x="0" y="10943"/>
                    <a:pt x="365" y="11338"/>
                    <a:pt x="821" y="11338"/>
                  </a:cubicBezTo>
                  <a:cubicBezTo>
                    <a:pt x="1307" y="11338"/>
                    <a:pt x="1672" y="10943"/>
                    <a:pt x="1672" y="10487"/>
                  </a:cubicBezTo>
                  <a:lnTo>
                    <a:pt x="1672" y="821"/>
                  </a:lnTo>
                  <a:cubicBezTo>
                    <a:pt x="1672" y="365"/>
                    <a:pt x="1307" y="0"/>
                    <a:pt x="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46;p35"/>
            <p:cNvSpPr/>
            <p:nvPr/>
          </p:nvSpPr>
          <p:spPr>
            <a:xfrm>
              <a:off x="2294888" y="1967887"/>
              <a:ext cx="77878" cy="518487"/>
            </a:xfrm>
            <a:custGeom>
              <a:avLst/>
              <a:gdLst/>
              <a:ahLst/>
              <a:cxnLst/>
              <a:rect l="l" t="t" r="r" b="b"/>
              <a:pathLst>
                <a:path w="1703" h="11338" extrusionOk="0">
                  <a:moveTo>
                    <a:pt x="851" y="0"/>
                  </a:moveTo>
                  <a:cubicBezTo>
                    <a:pt x="395" y="0"/>
                    <a:pt x="0" y="365"/>
                    <a:pt x="0" y="821"/>
                  </a:cubicBezTo>
                  <a:lnTo>
                    <a:pt x="0" y="10487"/>
                  </a:lnTo>
                  <a:cubicBezTo>
                    <a:pt x="0" y="10943"/>
                    <a:pt x="395" y="11338"/>
                    <a:pt x="851" y="11338"/>
                  </a:cubicBezTo>
                  <a:cubicBezTo>
                    <a:pt x="1307" y="11338"/>
                    <a:pt x="1702" y="10943"/>
                    <a:pt x="1702" y="10487"/>
                  </a:cubicBezTo>
                  <a:lnTo>
                    <a:pt x="1702" y="821"/>
                  </a:lnTo>
                  <a:cubicBezTo>
                    <a:pt x="1702" y="365"/>
                    <a:pt x="1307" y="0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342;p18"/>
          <p:cNvSpPr txBox="1"/>
          <p:nvPr/>
        </p:nvSpPr>
        <p:spPr>
          <a:xfrm>
            <a:off x="3631523" y="1862984"/>
            <a:ext cx="5384784" cy="189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Increase publications through PRN-lead research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Development of awards with workforce committee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Development of pre-peer review program for pulmonary PRN research projects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Track PRN related abstracts at annual meeting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Maintenance of SOP/guidance document</a:t>
            </a:r>
            <a:endParaRPr sz="1800" dirty="0">
              <a:solidFill>
                <a:srgbClr val="000000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11700" y="304800"/>
            <a:ext cx="8520600" cy="115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b="0" dirty="0"/>
              <a:t>Research Committee</a:t>
            </a:r>
            <a:br>
              <a:rPr lang="en-US" b="0" dirty="0"/>
            </a:br>
            <a:r>
              <a:rPr lang="en-US" b="0" dirty="0"/>
              <a:t>2020-2021 Charges</a:t>
            </a:r>
          </a:p>
        </p:txBody>
      </p:sp>
      <p:sp>
        <p:nvSpPr>
          <p:cNvPr id="27" name="Google Shape;1283;p31"/>
          <p:cNvSpPr txBox="1"/>
          <p:nvPr/>
        </p:nvSpPr>
        <p:spPr>
          <a:xfrm>
            <a:off x="3631523" y="4238996"/>
            <a:ext cx="501966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Incoming chair: Brittany Bissell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Incoming chair-elect: J. Andrew Woods</a:t>
            </a:r>
          </a:p>
        </p:txBody>
      </p:sp>
    </p:spTree>
    <p:extLst>
      <p:ext uri="{BB962C8B-B14F-4D97-AF65-F5344CB8AC3E}">
        <p14:creationId xmlns:p14="http://schemas.microsoft.com/office/powerpoint/2010/main" val="40130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39"/>
          <p:cNvGrpSpPr/>
          <p:nvPr/>
        </p:nvGrpSpPr>
        <p:grpSpPr>
          <a:xfrm>
            <a:off x="3351918" y="1653668"/>
            <a:ext cx="3024914" cy="322998"/>
            <a:chOff x="1913887" y="1559883"/>
            <a:chExt cx="3024914" cy="322998"/>
          </a:xfrm>
        </p:grpSpPr>
        <p:sp>
          <p:nvSpPr>
            <p:cNvPr id="1798" name="Google Shape;1798;p39"/>
            <p:cNvSpPr/>
            <p:nvPr/>
          </p:nvSpPr>
          <p:spPr>
            <a:xfrm>
              <a:off x="1913891" y="1559884"/>
              <a:ext cx="3024910" cy="322997"/>
            </a:xfrm>
            <a:custGeom>
              <a:avLst/>
              <a:gdLst/>
              <a:ahLst/>
              <a:cxnLst/>
              <a:rect l="l" t="t" r="r" b="b"/>
              <a:pathLst>
                <a:path w="43285" h="5624" extrusionOk="0">
                  <a:moveTo>
                    <a:pt x="1" y="0"/>
                  </a:moveTo>
                  <a:lnTo>
                    <a:pt x="1" y="5624"/>
                  </a:lnTo>
                  <a:lnTo>
                    <a:pt x="43284" y="5624"/>
                  </a:lnTo>
                  <a:lnTo>
                    <a:pt x="379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9"/>
            <p:cNvSpPr/>
            <p:nvPr/>
          </p:nvSpPr>
          <p:spPr>
            <a:xfrm>
              <a:off x="1913887" y="1559883"/>
              <a:ext cx="228751" cy="322997"/>
            </a:xfrm>
            <a:custGeom>
              <a:avLst/>
              <a:gdLst/>
              <a:ahLst/>
              <a:cxnLst/>
              <a:rect l="l" t="t" r="r" b="b"/>
              <a:pathLst>
                <a:path w="3983" h="5624" extrusionOk="0">
                  <a:moveTo>
                    <a:pt x="1" y="0"/>
                  </a:moveTo>
                  <a:lnTo>
                    <a:pt x="1" y="5624"/>
                  </a:lnTo>
                  <a:lnTo>
                    <a:pt x="3527" y="5624"/>
                  </a:lnTo>
                  <a:cubicBezTo>
                    <a:pt x="3679" y="5441"/>
                    <a:pt x="3770" y="5289"/>
                    <a:pt x="3770" y="5077"/>
                  </a:cubicBezTo>
                  <a:cubicBezTo>
                    <a:pt x="3770" y="4864"/>
                    <a:pt x="3739" y="4621"/>
                    <a:pt x="3739" y="4408"/>
                  </a:cubicBezTo>
                  <a:cubicBezTo>
                    <a:pt x="3891" y="4225"/>
                    <a:pt x="3983" y="4043"/>
                    <a:pt x="3983" y="3830"/>
                  </a:cubicBezTo>
                  <a:cubicBezTo>
                    <a:pt x="3861" y="1551"/>
                    <a:pt x="3466" y="122"/>
                    <a:pt x="3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9"/>
            <p:cNvSpPr txBox="1"/>
            <p:nvPr/>
          </p:nvSpPr>
          <p:spPr>
            <a:xfrm flipH="1">
              <a:off x="2872526" y="1614310"/>
              <a:ext cx="1743600" cy="18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520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PRN session ideas</a:t>
              </a:r>
              <a:r>
                <a:rPr lang="en" sz="1600" dirty="0">
                  <a:solidFill>
                    <a:schemeClr val="tx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 </a:t>
              </a:r>
              <a:endParaRPr sz="1600" dirty="0">
                <a:solidFill>
                  <a:schemeClr val="tx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</p:grpSp>
      <p:grpSp>
        <p:nvGrpSpPr>
          <p:cNvPr id="1802" name="Google Shape;1802;p39"/>
          <p:cNvGrpSpPr/>
          <p:nvPr/>
        </p:nvGrpSpPr>
        <p:grpSpPr>
          <a:xfrm>
            <a:off x="3365874" y="2428759"/>
            <a:ext cx="3543885" cy="323006"/>
            <a:chOff x="1927843" y="2334974"/>
            <a:chExt cx="3543885" cy="323006"/>
          </a:xfrm>
        </p:grpSpPr>
        <p:sp>
          <p:nvSpPr>
            <p:cNvPr id="1803" name="Google Shape;1803;p39"/>
            <p:cNvSpPr/>
            <p:nvPr/>
          </p:nvSpPr>
          <p:spPr>
            <a:xfrm>
              <a:off x="1927850" y="2334974"/>
              <a:ext cx="3543878" cy="322997"/>
            </a:xfrm>
            <a:custGeom>
              <a:avLst/>
              <a:gdLst/>
              <a:ahLst/>
              <a:cxnLst/>
              <a:rect l="l" t="t" r="r" b="b"/>
              <a:pathLst>
                <a:path w="70945" h="5624" extrusionOk="0">
                  <a:moveTo>
                    <a:pt x="1" y="0"/>
                  </a:moveTo>
                  <a:lnTo>
                    <a:pt x="3588" y="5623"/>
                  </a:lnTo>
                  <a:lnTo>
                    <a:pt x="70945" y="5623"/>
                  </a:lnTo>
                  <a:lnTo>
                    <a:pt x="656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9"/>
            <p:cNvSpPr/>
            <p:nvPr/>
          </p:nvSpPr>
          <p:spPr>
            <a:xfrm>
              <a:off x="1927843" y="2334983"/>
              <a:ext cx="483634" cy="322997"/>
            </a:xfrm>
            <a:custGeom>
              <a:avLst/>
              <a:gdLst/>
              <a:ahLst/>
              <a:cxnLst/>
              <a:rect l="l" t="t" r="r" b="b"/>
              <a:pathLst>
                <a:path w="8421" h="5624" extrusionOk="0">
                  <a:moveTo>
                    <a:pt x="1" y="0"/>
                  </a:moveTo>
                  <a:lnTo>
                    <a:pt x="3588" y="5623"/>
                  </a:lnTo>
                  <a:lnTo>
                    <a:pt x="8421" y="5623"/>
                  </a:lnTo>
                  <a:cubicBezTo>
                    <a:pt x="8177" y="5076"/>
                    <a:pt x="7904" y="4529"/>
                    <a:pt x="7600" y="3982"/>
                  </a:cubicBezTo>
                  <a:cubicBezTo>
                    <a:pt x="7509" y="3800"/>
                    <a:pt x="7387" y="3617"/>
                    <a:pt x="7266" y="3404"/>
                  </a:cubicBezTo>
                  <a:cubicBezTo>
                    <a:pt x="7266" y="3404"/>
                    <a:pt x="7235" y="3374"/>
                    <a:pt x="7235" y="3344"/>
                  </a:cubicBezTo>
                  <a:cubicBezTo>
                    <a:pt x="7114" y="3161"/>
                    <a:pt x="6992" y="2979"/>
                    <a:pt x="6870" y="2796"/>
                  </a:cubicBezTo>
                  <a:cubicBezTo>
                    <a:pt x="6293" y="1976"/>
                    <a:pt x="5655" y="1186"/>
                    <a:pt x="4925" y="486"/>
                  </a:cubicBezTo>
                  <a:cubicBezTo>
                    <a:pt x="4743" y="334"/>
                    <a:pt x="4621" y="152"/>
                    <a:pt x="4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9"/>
            <p:cNvSpPr txBox="1"/>
            <p:nvPr/>
          </p:nvSpPr>
          <p:spPr>
            <a:xfrm flipH="1">
              <a:off x="3437646" y="2394714"/>
              <a:ext cx="1743600" cy="18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520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PRN digest ideas</a:t>
              </a:r>
              <a:r>
                <a:rPr lang="en" sz="1800" b="1" dirty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r>
                <a:rPr lang="en" sz="1600" b="1" dirty="0">
                  <a:solidFill>
                    <a:schemeClr val="tx1"/>
                  </a:solidFill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 </a:t>
              </a:r>
              <a:endParaRPr sz="1600" b="1" dirty="0">
                <a:solidFill>
                  <a:schemeClr val="tx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</p:grpSp>
      <p:grpSp>
        <p:nvGrpSpPr>
          <p:cNvPr id="1807" name="Google Shape;1807;p39"/>
          <p:cNvGrpSpPr/>
          <p:nvPr/>
        </p:nvGrpSpPr>
        <p:grpSpPr>
          <a:xfrm>
            <a:off x="3638222" y="3203802"/>
            <a:ext cx="3689342" cy="323005"/>
            <a:chOff x="2200191" y="3110017"/>
            <a:chExt cx="3689342" cy="323005"/>
          </a:xfrm>
        </p:grpSpPr>
        <p:sp>
          <p:nvSpPr>
            <p:cNvPr id="1808" name="Google Shape;1808;p39"/>
            <p:cNvSpPr/>
            <p:nvPr/>
          </p:nvSpPr>
          <p:spPr>
            <a:xfrm>
              <a:off x="2200191" y="3110017"/>
              <a:ext cx="3689342" cy="322997"/>
            </a:xfrm>
            <a:custGeom>
              <a:avLst/>
              <a:gdLst/>
              <a:ahLst/>
              <a:cxnLst/>
              <a:rect l="l" t="t" r="r" b="b"/>
              <a:pathLst>
                <a:path w="80003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80002" y="5624"/>
                  </a:lnTo>
                  <a:lnTo>
                    <a:pt x="747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9"/>
            <p:cNvSpPr/>
            <p:nvPr/>
          </p:nvSpPr>
          <p:spPr>
            <a:xfrm>
              <a:off x="2254286" y="3110025"/>
              <a:ext cx="253217" cy="322997"/>
            </a:xfrm>
            <a:custGeom>
              <a:avLst/>
              <a:gdLst/>
              <a:ahLst/>
              <a:cxnLst/>
              <a:rect l="l" t="t" r="r" b="b"/>
              <a:pathLst>
                <a:path w="4409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4408" y="5624"/>
                  </a:lnTo>
                  <a:lnTo>
                    <a:pt x="4408" y="1764"/>
                  </a:lnTo>
                  <a:lnTo>
                    <a:pt x="4408" y="335"/>
                  </a:lnTo>
                  <a:cubicBezTo>
                    <a:pt x="4408" y="214"/>
                    <a:pt x="4408" y="122"/>
                    <a:pt x="4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9"/>
            <p:cNvSpPr txBox="1"/>
            <p:nvPr/>
          </p:nvSpPr>
          <p:spPr>
            <a:xfrm flipH="1">
              <a:off x="3877183" y="3184089"/>
              <a:ext cx="1743600" cy="18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520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Other goals</a:t>
              </a:r>
              <a:r>
                <a:rPr lang="en" sz="1800" b="1" dirty="0">
                  <a:latin typeface="Fira Sans Condensed"/>
                  <a:ea typeface="Fira Sans Condensed"/>
                  <a:cs typeface="Fira Sans Condensed"/>
                  <a:sym typeface="Fira Sans Condensed"/>
                </a:rPr>
                <a:t> </a:t>
              </a:r>
              <a:endParaRPr sz="1800" b="1" dirty="0"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</p:grpSp>
      <p:grpSp>
        <p:nvGrpSpPr>
          <p:cNvPr id="1812" name="Google Shape;1812;p39"/>
          <p:cNvGrpSpPr/>
          <p:nvPr/>
        </p:nvGrpSpPr>
        <p:grpSpPr>
          <a:xfrm>
            <a:off x="3692317" y="3978910"/>
            <a:ext cx="4218327" cy="323002"/>
            <a:chOff x="2254286" y="3885125"/>
            <a:chExt cx="4218327" cy="323002"/>
          </a:xfrm>
        </p:grpSpPr>
        <p:sp>
          <p:nvSpPr>
            <p:cNvPr id="1813" name="Google Shape;1813;p39"/>
            <p:cNvSpPr/>
            <p:nvPr/>
          </p:nvSpPr>
          <p:spPr>
            <a:xfrm>
              <a:off x="2254292" y="3885130"/>
              <a:ext cx="4218321" cy="322997"/>
            </a:xfrm>
            <a:custGeom>
              <a:avLst/>
              <a:gdLst/>
              <a:ahLst/>
              <a:cxnLst/>
              <a:rect l="l" t="t" r="r" b="b"/>
              <a:pathLst>
                <a:path w="61705" h="5624" extrusionOk="0">
                  <a:moveTo>
                    <a:pt x="1" y="0"/>
                  </a:moveTo>
                  <a:lnTo>
                    <a:pt x="1" y="5624"/>
                  </a:lnTo>
                  <a:lnTo>
                    <a:pt x="61704" y="5624"/>
                  </a:lnTo>
                  <a:lnTo>
                    <a:pt x="564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9"/>
            <p:cNvSpPr/>
            <p:nvPr/>
          </p:nvSpPr>
          <p:spPr>
            <a:xfrm>
              <a:off x="2254286" y="3885125"/>
              <a:ext cx="253217" cy="322997"/>
            </a:xfrm>
            <a:custGeom>
              <a:avLst/>
              <a:gdLst/>
              <a:ahLst/>
              <a:cxnLst/>
              <a:rect l="l" t="t" r="r" b="b"/>
              <a:pathLst>
                <a:path w="4409" h="5624" extrusionOk="0">
                  <a:moveTo>
                    <a:pt x="1" y="0"/>
                  </a:moveTo>
                  <a:lnTo>
                    <a:pt x="1" y="5624"/>
                  </a:lnTo>
                  <a:lnTo>
                    <a:pt x="4408" y="562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9"/>
            <p:cNvSpPr txBox="1"/>
            <p:nvPr/>
          </p:nvSpPr>
          <p:spPr>
            <a:xfrm flipH="1">
              <a:off x="4361571" y="3951567"/>
              <a:ext cx="1743600" cy="18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520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Open discussion</a:t>
              </a:r>
              <a:endParaRPr sz="1600" dirty="0">
                <a:solidFill>
                  <a:schemeClr val="tx1"/>
                </a:solidFill>
                <a:latin typeface="Fira Sans Condensed"/>
                <a:ea typeface="Fira Sans Condensed"/>
                <a:cs typeface="Fira Sans Condensed"/>
                <a:sym typeface="Fira Sans Condensed"/>
              </a:endParaRPr>
            </a:p>
          </p:txBody>
        </p:sp>
      </p:grpSp>
      <p:sp>
        <p:nvSpPr>
          <p:cNvPr id="1818" name="Google Shape;1818;p39"/>
          <p:cNvSpPr/>
          <p:nvPr/>
        </p:nvSpPr>
        <p:spPr>
          <a:xfrm>
            <a:off x="2872797" y="1550698"/>
            <a:ext cx="511489" cy="110040"/>
          </a:xfrm>
          <a:custGeom>
            <a:avLst/>
            <a:gdLst/>
            <a:ahLst/>
            <a:cxnLst/>
            <a:rect l="l" t="t" r="r" b="b"/>
            <a:pathLst>
              <a:path w="8906" h="1916" extrusionOk="0">
                <a:moveTo>
                  <a:pt x="4468" y="1"/>
                </a:moveTo>
                <a:cubicBezTo>
                  <a:pt x="2006" y="1"/>
                  <a:pt x="0" y="426"/>
                  <a:pt x="0" y="973"/>
                </a:cubicBezTo>
                <a:cubicBezTo>
                  <a:pt x="0" y="1490"/>
                  <a:pt x="2006" y="1916"/>
                  <a:pt x="4468" y="1916"/>
                </a:cubicBezTo>
                <a:cubicBezTo>
                  <a:pt x="6930" y="1916"/>
                  <a:pt x="8906" y="1490"/>
                  <a:pt x="8906" y="973"/>
                </a:cubicBezTo>
                <a:cubicBezTo>
                  <a:pt x="8906" y="426"/>
                  <a:pt x="6930" y="1"/>
                  <a:pt x="44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9" name="Google Shape;1819;p39"/>
          <p:cNvGrpSpPr/>
          <p:nvPr/>
        </p:nvGrpSpPr>
        <p:grpSpPr>
          <a:xfrm>
            <a:off x="2421463" y="1550693"/>
            <a:ext cx="1412366" cy="3123033"/>
            <a:chOff x="983432" y="1456908"/>
            <a:chExt cx="1412366" cy="3123033"/>
          </a:xfrm>
        </p:grpSpPr>
        <p:sp>
          <p:nvSpPr>
            <p:cNvPr id="1820" name="Google Shape;1820;p39"/>
            <p:cNvSpPr/>
            <p:nvPr/>
          </p:nvSpPr>
          <p:spPr>
            <a:xfrm>
              <a:off x="983432" y="1744929"/>
              <a:ext cx="1412366" cy="2835012"/>
            </a:xfrm>
            <a:custGeom>
              <a:avLst/>
              <a:gdLst/>
              <a:ahLst/>
              <a:cxnLst/>
              <a:rect l="l" t="t" r="r" b="b"/>
              <a:pathLst>
                <a:path w="24592" h="49363" extrusionOk="0">
                  <a:moveTo>
                    <a:pt x="7539" y="0"/>
                  </a:moveTo>
                  <a:cubicBezTo>
                    <a:pt x="7539" y="0"/>
                    <a:pt x="8846" y="7204"/>
                    <a:pt x="5168" y="10760"/>
                  </a:cubicBezTo>
                  <a:cubicBezTo>
                    <a:pt x="4074" y="11824"/>
                    <a:pt x="3192" y="13040"/>
                    <a:pt x="2493" y="14256"/>
                  </a:cubicBezTo>
                  <a:cubicBezTo>
                    <a:pt x="822" y="17204"/>
                    <a:pt x="1" y="20639"/>
                    <a:pt x="1" y="24104"/>
                  </a:cubicBezTo>
                  <a:lnTo>
                    <a:pt x="1" y="45016"/>
                  </a:lnTo>
                  <a:cubicBezTo>
                    <a:pt x="1" y="47417"/>
                    <a:pt x="5503" y="49363"/>
                    <a:pt x="12311" y="49363"/>
                  </a:cubicBezTo>
                  <a:cubicBezTo>
                    <a:pt x="19089" y="49363"/>
                    <a:pt x="24591" y="47417"/>
                    <a:pt x="24591" y="45016"/>
                  </a:cubicBezTo>
                  <a:lnTo>
                    <a:pt x="24591" y="24104"/>
                  </a:lnTo>
                  <a:cubicBezTo>
                    <a:pt x="24591" y="20639"/>
                    <a:pt x="23770" y="17204"/>
                    <a:pt x="22099" y="14256"/>
                  </a:cubicBezTo>
                  <a:cubicBezTo>
                    <a:pt x="21430" y="13040"/>
                    <a:pt x="20548" y="11824"/>
                    <a:pt x="19424" y="10760"/>
                  </a:cubicBezTo>
                  <a:cubicBezTo>
                    <a:pt x="15746" y="7204"/>
                    <a:pt x="17053" y="0"/>
                    <a:pt x="17053" y="0"/>
                  </a:cubicBezTo>
                  <a:close/>
                </a:path>
              </a:pathLst>
            </a:custGeom>
            <a:solidFill>
              <a:srgbClr val="51B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9"/>
            <p:cNvSpPr/>
            <p:nvPr/>
          </p:nvSpPr>
          <p:spPr>
            <a:xfrm>
              <a:off x="1416412" y="1744929"/>
              <a:ext cx="548188" cy="274123"/>
            </a:xfrm>
            <a:custGeom>
              <a:avLst/>
              <a:gdLst/>
              <a:ahLst/>
              <a:cxnLst/>
              <a:rect l="l" t="t" r="r" b="b"/>
              <a:pathLst>
                <a:path w="9545" h="4773" extrusionOk="0">
                  <a:moveTo>
                    <a:pt x="0" y="0"/>
                  </a:moveTo>
                  <a:cubicBezTo>
                    <a:pt x="0" y="0"/>
                    <a:pt x="334" y="1855"/>
                    <a:pt x="182" y="4165"/>
                  </a:cubicBezTo>
                  <a:cubicBezTo>
                    <a:pt x="1246" y="4529"/>
                    <a:pt x="2736" y="4773"/>
                    <a:pt x="4377" y="4773"/>
                  </a:cubicBezTo>
                  <a:cubicBezTo>
                    <a:pt x="6474" y="4773"/>
                    <a:pt x="8328" y="4377"/>
                    <a:pt x="9332" y="3830"/>
                  </a:cubicBezTo>
                  <a:cubicBezTo>
                    <a:pt x="9210" y="1703"/>
                    <a:pt x="9544" y="0"/>
                    <a:pt x="9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9"/>
            <p:cNvSpPr/>
            <p:nvPr/>
          </p:nvSpPr>
          <p:spPr>
            <a:xfrm>
              <a:off x="1360530" y="1538921"/>
              <a:ext cx="659893" cy="422527"/>
            </a:xfrm>
            <a:custGeom>
              <a:avLst/>
              <a:gdLst/>
              <a:ahLst/>
              <a:cxnLst/>
              <a:rect l="l" t="t" r="r" b="b"/>
              <a:pathLst>
                <a:path w="11490" h="7357" extrusionOk="0">
                  <a:moveTo>
                    <a:pt x="5745" y="1"/>
                  </a:moveTo>
                  <a:cubicBezTo>
                    <a:pt x="2858" y="1"/>
                    <a:pt x="548" y="791"/>
                    <a:pt x="548" y="1733"/>
                  </a:cubicBezTo>
                  <a:cubicBezTo>
                    <a:pt x="183" y="3040"/>
                    <a:pt x="0" y="5442"/>
                    <a:pt x="0" y="5442"/>
                  </a:cubicBezTo>
                  <a:cubicBezTo>
                    <a:pt x="0" y="6505"/>
                    <a:pt x="2554" y="7356"/>
                    <a:pt x="5745" y="7356"/>
                  </a:cubicBezTo>
                  <a:cubicBezTo>
                    <a:pt x="8906" y="7356"/>
                    <a:pt x="11490" y="6505"/>
                    <a:pt x="11490" y="5442"/>
                  </a:cubicBezTo>
                  <a:cubicBezTo>
                    <a:pt x="11338" y="3162"/>
                    <a:pt x="10912" y="1733"/>
                    <a:pt x="10912" y="1733"/>
                  </a:cubicBezTo>
                  <a:cubicBezTo>
                    <a:pt x="10912" y="791"/>
                    <a:pt x="8602" y="1"/>
                    <a:pt x="5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9"/>
            <p:cNvSpPr/>
            <p:nvPr/>
          </p:nvSpPr>
          <p:spPr>
            <a:xfrm>
              <a:off x="1360530" y="1538921"/>
              <a:ext cx="659893" cy="384105"/>
            </a:xfrm>
            <a:custGeom>
              <a:avLst/>
              <a:gdLst/>
              <a:ahLst/>
              <a:cxnLst/>
              <a:rect l="l" t="t" r="r" b="b"/>
              <a:pathLst>
                <a:path w="11490" h="6688" extrusionOk="0">
                  <a:moveTo>
                    <a:pt x="5745" y="1"/>
                  </a:moveTo>
                  <a:cubicBezTo>
                    <a:pt x="2858" y="1"/>
                    <a:pt x="548" y="791"/>
                    <a:pt x="548" y="1733"/>
                  </a:cubicBezTo>
                  <a:cubicBezTo>
                    <a:pt x="183" y="3010"/>
                    <a:pt x="0" y="5350"/>
                    <a:pt x="0" y="5442"/>
                  </a:cubicBezTo>
                  <a:cubicBezTo>
                    <a:pt x="973" y="6171"/>
                    <a:pt x="3162" y="6688"/>
                    <a:pt x="5745" y="6688"/>
                  </a:cubicBezTo>
                  <a:cubicBezTo>
                    <a:pt x="8298" y="6688"/>
                    <a:pt x="10517" y="6171"/>
                    <a:pt x="11490" y="5442"/>
                  </a:cubicBezTo>
                  <a:cubicBezTo>
                    <a:pt x="11338" y="3162"/>
                    <a:pt x="10912" y="1733"/>
                    <a:pt x="10912" y="1733"/>
                  </a:cubicBezTo>
                  <a:cubicBezTo>
                    <a:pt x="10912" y="791"/>
                    <a:pt x="8602" y="1"/>
                    <a:pt x="5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9"/>
            <p:cNvSpPr/>
            <p:nvPr/>
          </p:nvSpPr>
          <p:spPr>
            <a:xfrm>
              <a:off x="1348297" y="1456908"/>
              <a:ext cx="684359" cy="436483"/>
            </a:xfrm>
            <a:custGeom>
              <a:avLst/>
              <a:gdLst/>
              <a:ahLst/>
              <a:cxnLst/>
              <a:rect l="l" t="t" r="r" b="b"/>
              <a:pathLst>
                <a:path w="11916" h="7600" extrusionOk="0">
                  <a:moveTo>
                    <a:pt x="5958" y="0"/>
                  </a:moveTo>
                  <a:cubicBezTo>
                    <a:pt x="2979" y="0"/>
                    <a:pt x="578" y="790"/>
                    <a:pt x="578" y="1793"/>
                  </a:cubicBezTo>
                  <a:cubicBezTo>
                    <a:pt x="183" y="3131"/>
                    <a:pt x="1" y="5623"/>
                    <a:pt x="1" y="5623"/>
                  </a:cubicBezTo>
                  <a:cubicBezTo>
                    <a:pt x="1" y="6718"/>
                    <a:pt x="2645" y="7599"/>
                    <a:pt x="5958" y="7599"/>
                  </a:cubicBezTo>
                  <a:cubicBezTo>
                    <a:pt x="9241" y="7599"/>
                    <a:pt x="11916" y="6718"/>
                    <a:pt x="11916" y="5623"/>
                  </a:cubicBezTo>
                  <a:cubicBezTo>
                    <a:pt x="11764" y="3252"/>
                    <a:pt x="11338" y="1793"/>
                    <a:pt x="11338" y="1793"/>
                  </a:cubicBezTo>
                  <a:cubicBezTo>
                    <a:pt x="11338" y="790"/>
                    <a:pt x="8907" y="0"/>
                    <a:pt x="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9"/>
            <p:cNvSpPr/>
            <p:nvPr/>
          </p:nvSpPr>
          <p:spPr>
            <a:xfrm>
              <a:off x="983432" y="2865653"/>
              <a:ext cx="1412366" cy="1080639"/>
            </a:xfrm>
            <a:custGeom>
              <a:avLst/>
              <a:gdLst/>
              <a:ahLst/>
              <a:cxnLst/>
              <a:rect l="l" t="t" r="r" b="b"/>
              <a:pathLst>
                <a:path w="24592" h="18816" extrusionOk="0">
                  <a:moveTo>
                    <a:pt x="518" y="0"/>
                  </a:moveTo>
                  <a:cubicBezTo>
                    <a:pt x="183" y="1490"/>
                    <a:pt x="1" y="3040"/>
                    <a:pt x="1" y="4590"/>
                  </a:cubicBezTo>
                  <a:lnTo>
                    <a:pt x="1" y="17204"/>
                  </a:lnTo>
                  <a:cubicBezTo>
                    <a:pt x="3831" y="18238"/>
                    <a:pt x="7965" y="18815"/>
                    <a:pt x="12311" y="18815"/>
                  </a:cubicBezTo>
                  <a:cubicBezTo>
                    <a:pt x="16627" y="18815"/>
                    <a:pt x="20761" y="18238"/>
                    <a:pt x="24591" y="17204"/>
                  </a:cubicBezTo>
                  <a:lnTo>
                    <a:pt x="24591" y="4590"/>
                  </a:lnTo>
                  <a:cubicBezTo>
                    <a:pt x="24591" y="3040"/>
                    <a:pt x="24409" y="1490"/>
                    <a:pt x="24105" y="0"/>
                  </a:cubicBezTo>
                  <a:cubicBezTo>
                    <a:pt x="20366" y="760"/>
                    <a:pt x="16415" y="1186"/>
                    <a:pt x="12281" y="1186"/>
                  </a:cubicBezTo>
                  <a:cubicBezTo>
                    <a:pt x="8208" y="1186"/>
                    <a:pt x="4226" y="760"/>
                    <a:pt x="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9"/>
            <p:cNvSpPr/>
            <p:nvPr/>
          </p:nvSpPr>
          <p:spPr>
            <a:xfrm>
              <a:off x="983432" y="2945942"/>
              <a:ext cx="1412366" cy="890367"/>
            </a:xfrm>
            <a:custGeom>
              <a:avLst/>
              <a:gdLst/>
              <a:ahLst/>
              <a:cxnLst/>
              <a:rect l="l" t="t" r="r" b="b"/>
              <a:pathLst>
                <a:path w="24592" h="15503" extrusionOk="0">
                  <a:moveTo>
                    <a:pt x="244" y="1"/>
                  </a:moveTo>
                  <a:cubicBezTo>
                    <a:pt x="92" y="1034"/>
                    <a:pt x="1" y="2128"/>
                    <a:pt x="1" y="3192"/>
                  </a:cubicBezTo>
                  <a:lnTo>
                    <a:pt x="1" y="14074"/>
                  </a:lnTo>
                  <a:cubicBezTo>
                    <a:pt x="3831" y="14986"/>
                    <a:pt x="7965" y="15502"/>
                    <a:pt x="12311" y="15502"/>
                  </a:cubicBezTo>
                  <a:cubicBezTo>
                    <a:pt x="16627" y="15502"/>
                    <a:pt x="20792" y="14986"/>
                    <a:pt x="24591" y="14074"/>
                  </a:cubicBezTo>
                  <a:lnTo>
                    <a:pt x="24591" y="3192"/>
                  </a:lnTo>
                  <a:cubicBezTo>
                    <a:pt x="24591" y="2128"/>
                    <a:pt x="24500" y="1064"/>
                    <a:pt x="24348" y="1"/>
                  </a:cubicBezTo>
                  <a:cubicBezTo>
                    <a:pt x="20548" y="700"/>
                    <a:pt x="16506" y="1095"/>
                    <a:pt x="12281" y="1095"/>
                  </a:cubicBezTo>
                  <a:cubicBezTo>
                    <a:pt x="8086" y="1095"/>
                    <a:pt x="4044" y="700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9"/>
            <p:cNvSpPr/>
            <p:nvPr/>
          </p:nvSpPr>
          <p:spPr>
            <a:xfrm>
              <a:off x="1327335" y="3076025"/>
              <a:ext cx="724561" cy="658572"/>
            </a:xfrm>
            <a:custGeom>
              <a:avLst/>
              <a:gdLst/>
              <a:ahLst/>
              <a:cxnLst/>
              <a:rect l="l" t="t" r="r" b="b"/>
              <a:pathLst>
                <a:path w="12616" h="11467" extrusionOk="0">
                  <a:moveTo>
                    <a:pt x="6308" y="0"/>
                  </a:moveTo>
                  <a:cubicBezTo>
                    <a:pt x="4841" y="0"/>
                    <a:pt x="3375" y="562"/>
                    <a:pt x="2250" y="1687"/>
                  </a:cubicBezTo>
                  <a:cubicBezTo>
                    <a:pt x="1" y="3936"/>
                    <a:pt x="1" y="7553"/>
                    <a:pt x="2250" y="9803"/>
                  </a:cubicBezTo>
                  <a:cubicBezTo>
                    <a:pt x="3375" y="10912"/>
                    <a:pt x="4841" y="11467"/>
                    <a:pt x="6308" y="11467"/>
                  </a:cubicBezTo>
                  <a:cubicBezTo>
                    <a:pt x="7775" y="11467"/>
                    <a:pt x="9241" y="10912"/>
                    <a:pt x="10366" y="9803"/>
                  </a:cubicBezTo>
                  <a:cubicBezTo>
                    <a:pt x="12615" y="7553"/>
                    <a:pt x="12615" y="3936"/>
                    <a:pt x="10366" y="1687"/>
                  </a:cubicBezTo>
                  <a:cubicBezTo>
                    <a:pt x="9241" y="562"/>
                    <a:pt x="7775" y="0"/>
                    <a:pt x="6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9"/>
            <p:cNvSpPr/>
            <p:nvPr/>
          </p:nvSpPr>
          <p:spPr>
            <a:xfrm>
              <a:off x="1467009" y="3181585"/>
              <a:ext cx="445212" cy="446993"/>
            </a:xfrm>
            <a:custGeom>
              <a:avLst/>
              <a:gdLst/>
              <a:ahLst/>
              <a:cxnLst/>
              <a:rect l="l" t="t" r="r" b="b"/>
              <a:pathLst>
                <a:path w="7752" h="7783" extrusionOk="0">
                  <a:moveTo>
                    <a:pt x="3891" y="1"/>
                  </a:moveTo>
                  <a:cubicBezTo>
                    <a:pt x="3010" y="1"/>
                    <a:pt x="2311" y="730"/>
                    <a:pt x="2311" y="1582"/>
                  </a:cubicBezTo>
                  <a:lnTo>
                    <a:pt x="2311" y="2341"/>
                  </a:lnTo>
                  <a:lnTo>
                    <a:pt x="1551" y="2341"/>
                  </a:lnTo>
                  <a:cubicBezTo>
                    <a:pt x="700" y="2341"/>
                    <a:pt x="1" y="3041"/>
                    <a:pt x="1" y="3892"/>
                  </a:cubicBezTo>
                  <a:cubicBezTo>
                    <a:pt x="1" y="4773"/>
                    <a:pt x="700" y="5472"/>
                    <a:pt x="1551" y="5472"/>
                  </a:cubicBezTo>
                  <a:lnTo>
                    <a:pt x="2311" y="5472"/>
                  </a:lnTo>
                  <a:lnTo>
                    <a:pt x="2311" y="6202"/>
                  </a:lnTo>
                  <a:cubicBezTo>
                    <a:pt x="2311" y="7083"/>
                    <a:pt x="3010" y="7782"/>
                    <a:pt x="3891" y="7782"/>
                  </a:cubicBezTo>
                  <a:cubicBezTo>
                    <a:pt x="4742" y="7782"/>
                    <a:pt x="5441" y="7083"/>
                    <a:pt x="5441" y="6202"/>
                  </a:cubicBezTo>
                  <a:lnTo>
                    <a:pt x="5441" y="5472"/>
                  </a:lnTo>
                  <a:lnTo>
                    <a:pt x="6201" y="5472"/>
                  </a:lnTo>
                  <a:cubicBezTo>
                    <a:pt x="7052" y="5472"/>
                    <a:pt x="7751" y="4773"/>
                    <a:pt x="7751" y="3892"/>
                  </a:cubicBezTo>
                  <a:cubicBezTo>
                    <a:pt x="7751" y="3041"/>
                    <a:pt x="7052" y="2341"/>
                    <a:pt x="6201" y="2341"/>
                  </a:cubicBezTo>
                  <a:lnTo>
                    <a:pt x="5441" y="2341"/>
                  </a:lnTo>
                  <a:lnTo>
                    <a:pt x="5441" y="1582"/>
                  </a:lnTo>
                  <a:cubicBezTo>
                    <a:pt x="5441" y="730"/>
                    <a:pt x="4742" y="1"/>
                    <a:pt x="3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1048043" y="2362895"/>
              <a:ext cx="549968" cy="1587993"/>
            </a:xfrm>
            <a:custGeom>
              <a:avLst/>
              <a:gdLst/>
              <a:ahLst/>
              <a:cxnLst/>
              <a:rect l="l" t="t" r="r" b="b"/>
              <a:pathLst>
                <a:path w="9576" h="27650" extrusionOk="0">
                  <a:moveTo>
                    <a:pt x="8967" y="0"/>
                  </a:moveTo>
                  <a:cubicBezTo>
                    <a:pt x="4773" y="912"/>
                    <a:pt x="1308" y="4469"/>
                    <a:pt x="456" y="8724"/>
                  </a:cubicBezTo>
                  <a:cubicBezTo>
                    <a:pt x="244" y="9909"/>
                    <a:pt x="92" y="11277"/>
                    <a:pt x="61" y="12797"/>
                  </a:cubicBezTo>
                  <a:cubicBezTo>
                    <a:pt x="1" y="18025"/>
                    <a:pt x="183" y="23739"/>
                    <a:pt x="335" y="27417"/>
                  </a:cubicBezTo>
                  <a:cubicBezTo>
                    <a:pt x="351" y="27573"/>
                    <a:pt x="470" y="27649"/>
                    <a:pt x="583" y="27649"/>
                  </a:cubicBezTo>
                  <a:cubicBezTo>
                    <a:pt x="690" y="27649"/>
                    <a:pt x="791" y="27581"/>
                    <a:pt x="791" y="27448"/>
                  </a:cubicBezTo>
                  <a:cubicBezTo>
                    <a:pt x="1186" y="21976"/>
                    <a:pt x="2037" y="12463"/>
                    <a:pt x="3283" y="9271"/>
                  </a:cubicBezTo>
                  <a:cubicBezTo>
                    <a:pt x="4925" y="5137"/>
                    <a:pt x="7812" y="2128"/>
                    <a:pt x="9271" y="791"/>
                  </a:cubicBezTo>
                  <a:cubicBezTo>
                    <a:pt x="9575" y="517"/>
                    <a:pt x="9393" y="0"/>
                    <a:pt x="8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11700" y="304800"/>
            <a:ext cx="8520600" cy="883264"/>
          </a:xfrm>
        </p:spPr>
        <p:txBody>
          <a:bodyPr/>
          <a:lstStyle/>
          <a:p>
            <a:r>
              <a:rPr lang="en-US" sz="3600" b="0" dirty="0"/>
              <a:t>Group Discussion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1068669" y="1332963"/>
            <a:ext cx="6881113" cy="17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 dirty="0"/>
              <a:t>ACCP Pulmonary PRN</a:t>
            </a:r>
            <a:br>
              <a:rPr lang="en" sz="4800" b="0" dirty="0"/>
            </a:br>
            <a:r>
              <a:rPr lang="en" sz="4800" b="0" dirty="0"/>
              <a:t>Annual Business Meeting</a:t>
            </a:r>
            <a:endParaRPr sz="4800" b="0" dirty="0"/>
          </a:p>
        </p:txBody>
      </p:sp>
      <p:grpSp>
        <p:nvGrpSpPr>
          <p:cNvPr id="59" name="Google Shape;59;p15"/>
          <p:cNvGrpSpPr/>
          <p:nvPr/>
        </p:nvGrpSpPr>
        <p:grpSpPr>
          <a:xfrm>
            <a:off x="485332" y="3045714"/>
            <a:ext cx="2272409" cy="1619385"/>
            <a:chOff x="485332" y="3045714"/>
            <a:chExt cx="2272409" cy="1619385"/>
          </a:xfrm>
        </p:grpSpPr>
        <p:grpSp>
          <p:nvGrpSpPr>
            <p:cNvPr id="60" name="Google Shape;60;p15"/>
            <p:cNvGrpSpPr/>
            <p:nvPr/>
          </p:nvGrpSpPr>
          <p:grpSpPr>
            <a:xfrm>
              <a:off x="485332" y="3271211"/>
              <a:ext cx="1295922" cy="1168375"/>
              <a:chOff x="333385" y="2878200"/>
              <a:chExt cx="1899900" cy="1712909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333385" y="4332809"/>
                <a:ext cx="1899900" cy="258300"/>
              </a:xfrm>
              <a:prstGeom prst="ellipse">
                <a:avLst/>
              </a:prstGeom>
              <a:solidFill>
                <a:srgbClr val="000000">
                  <a:alpha val="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" name="Google Shape;62;p15"/>
              <p:cNvGrpSpPr/>
              <p:nvPr/>
            </p:nvGrpSpPr>
            <p:grpSpPr>
              <a:xfrm>
                <a:off x="706813" y="2878200"/>
                <a:ext cx="1040658" cy="1594797"/>
                <a:chOff x="407125" y="2995200"/>
                <a:chExt cx="1040658" cy="1594797"/>
              </a:xfrm>
            </p:grpSpPr>
            <p:sp>
              <p:nvSpPr>
                <p:cNvPr id="63" name="Google Shape;63;p15"/>
                <p:cNvSpPr/>
                <p:nvPr/>
              </p:nvSpPr>
              <p:spPr>
                <a:xfrm>
                  <a:off x="407125" y="3750761"/>
                  <a:ext cx="1040658" cy="699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12129" extrusionOk="0">
                      <a:moveTo>
                        <a:pt x="0" y="1"/>
                      </a:moveTo>
                      <a:lnTo>
                        <a:pt x="0" y="12128"/>
                      </a:lnTo>
                      <a:lnTo>
                        <a:pt x="18055" y="12128"/>
                      </a:lnTo>
                      <a:lnTo>
                        <a:pt x="1805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5"/>
                <p:cNvSpPr/>
                <p:nvPr/>
              </p:nvSpPr>
              <p:spPr>
                <a:xfrm>
                  <a:off x="407125" y="3316300"/>
                  <a:ext cx="1040658" cy="43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7539" extrusionOk="0">
                      <a:moveTo>
                        <a:pt x="5897" y="1"/>
                      </a:moveTo>
                      <a:cubicBezTo>
                        <a:pt x="5836" y="821"/>
                        <a:pt x="544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18055" y="7539"/>
                      </a:lnTo>
                      <a:lnTo>
                        <a:pt x="18055" y="7265"/>
                      </a:lnTo>
                      <a:cubicBezTo>
                        <a:pt x="18055" y="6596"/>
                        <a:pt x="17751" y="5958"/>
                        <a:pt x="17265" y="5533"/>
                      </a:cubicBezTo>
                      <a:lnTo>
                        <a:pt x="13253" y="2128"/>
                      </a:lnTo>
                      <a:cubicBezTo>
                        <a:pt x="12614" y="1581"/>
                        <a:pt x="12219" y="821"/>
                        <a:pt x="121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15"/>
                <p:cNvSpPr/>
                <p:nvPr/>
              </p:nvSpPr>
              <p:spPr>
                <a:xfrm>
                  <a:off x="407125" y="4449771"/>
                  <a:ext cx="1040658" cy="14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2433" extrusionOk="0">
                      <a:moveTo>
                        <a:pt x="0" y="0"/>
                      </a:moveTo>
                      <a:lnTo>
                        <a:pt x="0" y="183"/>
                      </a:lnTo>
                      <a:cubicBezTo>
                        <a:pt x="0" y="1429"/>
                        <a:pt x="1003" y="2432"/>
                        <a:pt x="2249" y="2432"/>
                      </a:cubicBezTo>
                      <a:lnTo>
                        <a:pt x="15776" y="2432"/>
                      </a:lnTo>
                      <a:cubicBezTo>
                        <a:pt x="17022" y="2432"/>
                        <a:pt x="18055" y="1429"/>
                        <a:pt x="18055" y="183"/>
                      </a:cubicBezTo>
                      <a:lnTo>
                        <a:pt x="1805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15"/>
                <p:cNvSpPr/>
                <p:nvPr/>
              </p:nvSpPr>
              <p:spPr>
                <a:xfrm>
                  <a:off x="566546" y="3961017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43"/>
                        <a:pt x="0" y="547"/>
                      </a:cubicBezTo>
                      <a:cubicBezTo>
                        <a:pt x="0" y="851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51"/>
                        <a:pt x="12493" y="547"/>
                      </a:cubicBezTo>
                      <a:cubicBezTo>
                        <a:pt x="12493" y="243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15"/>
                <p:cNvSpPr/>
                <p:nvPr/>
              </p:nvSpPr>
              <p:spPr>
                <a:xfrm>
                  <a:off x="566546" y="4067874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7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82"/>
                        <a:pt x="12493" y="578"/>
                      </a:cubicBezTo>
                      <a:cubicBezTo>
                        <a:pt x="12493" y="274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15"/>
                <p:cNvSpPr/>
                <p:nvPr/>
              </p:nvSpPr>
              <p:spPr>
                <a:xfrm>
                  <a:off x="566546" y="4176461"/>
                  <a:ext cx="443271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1" h="1126" extrusionOk="0">
                      <a:moveTo>
                        <a:pt x="578" y="1"/>
                      </a:moveTo>
                      <a:cubicBezTo>
                        <a:pt x="274" y="1"/>
                        <a:pt x="0" y="24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7143" y="1125"/>
                      </a:lnTo>
                      <a:cubicBezTo>
                        <a:pt x="7447" y="1125"/>
                        <a:pt x="7690" y="882"/>
                        <a:pt x="7690" y="578"/>
                      </a:cubicBezTo>
                      <a:cubicBezTo>
                        <a:pt x="7690" y="244"/>
                        <a:pt x="7447" y="1"/>
                        <a:pt x="71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5"/>
                <p:cNvSpPr/>
                <p:nvPr/>
              </p:nvSpPr>
              <p:spPr>
                <a:xfrm>
                  <a:off x="995761" y="3316300"/>
                  <a:ext cx="4011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22099" extrusionOk="0">
                      <a:moveTo>
                        <a:pt x="0" y="1"/>
                      </a:moveTo>
                      <a:cubicBezTo>
                        <a:pt x="91" y="821"/>
                        <a:pt x="486" y="1581"/>
                        <a:pt x="1125" y="2128"/>
                      </a:cubicBezTo>
                      <a:lnTo>
                        <a:pt x="5137" y="5533"/>
                      </a:lnTo>
                      <a:cubicBezTo>
                        <a:pt x="5623" y="5988"/>
                        <a:pt x="5927" y="6596"/>
                        <a:pt x="5927" y="7265"/>
                      </a:cubicBezTo>
                      <a:lnTo>
                        <a:pt x="5927" y="7539"/>
                      </a:lnTo>
                      <a:lnTo>
                        <a:pt x="5927" y="19666"/>
                      </a:lnTo>
                      <a:lnTo>
                        <a:pt x="5927" y="19849"/>
                      </a:lnTo>
                      <a:cubicBezTo>
                        <a:pt x="5927" y="21095"/>
                        <a:pt x="4894" y="22098"/>
                        <a:pt x="3648" y="22098"/>
                      </a:cubicBezTo>
                      <a:lnTo>
                        <a:pt x="4681" y="22098"/>
                      </a:lnTo>
                      <a:cubicBezTo>
                        <a:pt x="5927" y="22098"/>
                        <a:pt x="6961" y="21095"/>
                        <a:pt x="6961" y="19849"/>
                      </a:cubicBezTo>
                      <a:lnTo>
                        <a:pt x="6961" y="19666"/>
                      </a:lnTo>
                      <a:lnTo>
                        <a:pt x="6961" y="7539"/>
                      </a:lnTo>
                      <a:lnTo>
                        <a:pt x="6961" y="7265"/>
                      </a:lnTo>
                      <a:cubicBezTo>
                        <a:pt x="6961" y="6596"/>
                        <a:pt x="6657" y="5958"/>
                        <a:pt x="6170" y="5533"/>
                      </a:cubicBezTo>
                      <a:lnTo>
                        <a:pt x="2158" y="2128"/>
                      </a:lnTo>
                      <a:cubicBezTo>
                        <a:pt x="1520" y="1581"/>
                        <a:pt x="1125" y="82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5"/>
                <p:cNvSpPr/>
                <p:nvPr/>
              </p:nvSpPr>
              <p:spPr>
                <a:xfrm>
                  <a:off x="407125" y="3316300"/>
                  <a:ext cx="5483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22099" extrusionOk="0">
                      <a:moveTo>
                        <a:pt x="5897" y="1"/>
                      </a:moveTo>
                      <a:cubicBezTo>
                        <a:pt x="5806" y="821"/>
                        <a:pt x="541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0" y="19666"/>
                      </a:lnTo>
                      <a:lnTo>
                        <a:pt x="0" y="19849"/>
                      </a:lnTo>
                      <a:cubicBezTo>
                        <a:pt x="0" y="21095"/>
                        <a:pt x="1003" y="22098"/>
                        <a:pt x="2249" y="22098"/>
                      </a:cubicBezTo>
                      <a:lnTo>
                        <a:pt x="5867" y="22098"/>
                      </a:lnTo>
                      <a:cubicBezTo>
                        <a:pt x="4620" y="22098"/>
                        <a:pt x="3617" y="21095"/>
                        <a:pt x="3617" y="19849"/>
                      </a:cubicBezTo>
                      <a:lnTo>
                        <a:pt x="3617" y="19666"/>
                      </a:lnTo>
                      <a:lnTo>
                        <a:pt x="3617" y="7539"/>
                      </a:lnTo>
                      <a:lnTo>
                        <a:pt x="3617" y="7265"/>
                      </a:lnTo>
                      <a:cubicBezTo>
                        <a:pt x="3617" y="6596"/>
                        <a:pt x="3891" y="5988"/>
                        <a:pt x="4408" y="5533"/>
                      </a:cubicBezTo>
                      <a:lnTo>
                        <a:pt x="8420" y="2128"/>
                      </a:lnTo>
                      <a:cubicBezTo>
                        <a:pt x="9058" y="1581"/>
                        <a:pt x="9453" y="821"/>
                        <a:pt x="95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15"/>
                <p:cNvSpPr/>
                <p:nvPr/>
              </p:nvSpPr>
              <p:spPr>
                <a:xfrm>
                  <a:off x="636625" y="3009475"/>
                  <a:ext cx="581652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655" extrusionOk="0">
                      <a:moveTo>
                        <a:pt x="365" y="1"/>
                      </a:moveTo>
                      <a:cubicBezTo>
                        <a:pt x="15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52" y="5655"/>
                        <a:pt x="365" y="5655"/>
                      </a:cubicBezTo>
                      <a:lnTo>
                        <a:pt x="9696" y="5655"/>
                      </a:lnTo>
                      <a:cubicBezTo>
                        <a:pt x="9909" y="5655"/>
                        <a:pt x="10091" y="5472"/>
                        <a:pt x="10091" y="5229"/>
                      </a:cubicBezTo>
                      <a:lnTo>
                        <a:pt x="10091" y="426"/>
                      </a:lnTo>
                      <a:cubicBezTo>
                        <a:pt x="10091" y="214"/>
                        <a:pt x="9909" y="1"/>
                        <a:pt x="9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15"/>
                <p:cNvSpPr/>
                <p:nvPr/>
              </p:nvSpPr>
              <p:spPr>
                <a:xfrm>
                  <a:off x="636625" y="3009474"/>
                  <a:ext cx="252279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7" h="5655" extrusionOk="0">
                      <a:moveTo>
                        <a:pt x="365" y="1"/>
                      </a:moveTo>
                      <a:cubicBezTo>
                        <a:pt x="18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82" y="5655"/>
                        <a:pt x="365" y="5655"/>
                      </a:cubicBezTo>
                      <a:lnTo>
                        <a:pt x="4377" y="5655"/>
                      </a:lnTo>
                      <a:cubicBezTo>
                        <a:pt x="4164" y="5655"/>
                        <a:pt x="3982" y="5472"/>
                        <a:pt x="3982" y="5229"/>
                      </a:cubicBezTo>
                      <a:lnTo>
                        <a:pt x="3982" y="426"/>
                      </a:lnTo>
                      <a:cubicBezTo>
                        <a:pt x="3982" y="214"/>
                        <a:pt x="4164" y="1"/>
                        <a:pt x="437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15"/>
                <p:cNvSpPr/>
                <p:nvPr/>
              </p:nvSpPr>
              <p:spPr>
                <a:xfrm>
                  <a:off x="995750" y="2995200"/>
                  <a:ext cx="59150" cy="32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5655" extrusionOk="0">
                      <a:moveTo>
                        <a:pt x="0" y="1"/>
                      </a:moveTo>
                      <a:lnTo>
                        <a:pt x="0" y="5655"/>
                      </a:lnTo>
                      <a:lnTo>
                        <a:pt x="1064" y="5655"/>
                      </a:lnTo>
                      <a:lnTo>
                        <a:pt x="10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" name="Google Shape;74;p15"/>
            <p:cNvGrpSpPr/>
            <p:nvPr/>
          </p:nvGrpSpPr>
          <p:grpSpPr>
            <a:xfrm>
              <a:off x="961575" y="3045714"/>
              <a:ext cx="1796165" cy="1619385"/>
              <a:chOff x="333385" y="2878200"/>
              <a:chExt cx="1899900" cy="1712909"/>
            </a:xfrm>
          </p:grpSpPr>
          <p:sp>
            <p:nvSpPr>
              <p:cNvPr id="75" name="Google Shape;75;p15"/>
              <p:cNvSpPr/>
              <p:nvPr/>
            </p:nvSpPr>
            <p:spPr>
              <a:xfrm>
                <a:off x="333385" y="4332809"/>
                <a:ext cx="1899900" cy="258300"/>
              </a:xfrm>
              <a:prstGeom prst="ellipse">
                <a:avLst/>
              </a:prstGeom>
              <a:solidFill>
                <a:srgbClr val="000000">
                  <a:alpha val="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" name="Google Shape;76;p15"/>
              <p:cNvGrpSpPr/>
              <p:nvPr/>
            </p:nvGrpSpPr>
            <p:grpSpPr>
              <a:xfrm>
                <a:off x="706813" y="2878200"/>
                <a:ext cx="1040658" cy="1594797"/>
                <a:chOff x="407125" y="2995200"/>
                <a:chExt cx="1040658" cy="1594797"/>
              </a:xfrm>
            </p:grpSpPr>
            <p:sp>
              <p:nvSpPr>
                <p:cNvPr id="77" name="Google Shape;77;p15"/>
                <p:cNvSpPr/>
                <p:nvPr/>
              </p:nvSpPr>
              <p:spPr>
                <a:xfrm>
                  <a:off x="407125" y="3750761"/>
                  <a:ext cx="1040658" cy="699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12129" extrusionOk="0">
                      <a:moveTo>
                        <a:pt x="0" y="1"/>
                      </a:moveTo>
                      <a:lnTo>
                        <a:pt x="0" y="12128"/>
                      </a:lnTo>
                      <a:lnTo>
                        <a:pt x="18055" y="12128"/>
                      </a:lnTo>
                      <a:lnTo>
                        <a:pt x="1805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15"/>
                <p:cNvSpPr/>
                <p:nvPr/>
              </p:nvSpPr>
              <p:spPr>
                <a:xfrm>
                  <a:off x="407125" y="3316300"/>
                  <a:ext cx="1040658" cy="43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7539" extrusionOk="0">
                      <a:moveTo>
                        <a:pt x="5897" y="1"/>
                      </a:moveTo>
                      <a:cubicBezTo>
                        <a:pt x="5836" y="821"/>
                        <a:pt x="544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18055" y="7539"/>
                      </a:lnTo>
                      <a:lnTo>
                        <a:pt x="18055" y="7265"/>
                      </a:lnTo>
                      <a:cubicBezTo>
                        <a:pt x="18055" y="6596"/>
                        <a:pt x="17751" y="5958"/>
                        <a:pt x="17265" y="5533"/>
                      </a:cubicBezTo>
                      <a:lnTo>
                        <a:pt x="13253" y="2128"/>
                      </a:lnTo>
                      <a:cubicBezTo>
                        <a:pt x="12614" y="1581"/>
                        <a:pt x="12219" y="821"/>
                        <a:pt x="121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15"/>
                <p:cNvSpPr/>
                <p:nvPr/>
              </p:nvSpPr>
              <p:spPr>
                <a:xfrm>
                  <a:off x="407125" y="4449771"/>
                  <a:ext cx="1040658" cy="14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6" h="2433" extrusionOk="0">
                      <a:moveTo>
                        <a:pt x="0" y="0"/>
                      </a:moveTo>
                      <a:lnTo>
                        <a:pt x="0" y="183"/>
                      </a:lnTo>
                      <a:cubicBezTo>
                        <a:pt x="0" y="1429"/>
                        <a:pt x="1003" y="2432"/>
                        <a:pt x="2249" y="2432"/>
                      </a:cubicBezTo>
                      <a:lnTo>
                        <a:pt x="15776" y="2432"/>
                      </a:lnTo>
                      <a:cubicBezTo>
                        <a:pt x="17022" y="2432"/>
                        <a:pt x="18055" y="1429"/>
                        <a:pt x="18055" y="183"/>
                      </a:cubicBezTo>
                      <a:lnTo>
                        <a:pt x="180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15"/>
                <p:cNvSpPr/>
                <p:nvPr/>
              </p:nvSpPr>
              <p:spPr>
                <a:xfrm>
                  <a:off x="566546" y="3961017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43"/>
                        <a:pt x="0" y="547"/>
                      </a:cubicBezTo>
                      <a:cubicBezTo>
                        <a:pt x="0" y="851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51"/>
                        <a:pt x="12493" y="547"/>
                      </a:cubicBezTo>
                      <a:cubicBezTo>
                        <a:pt x="12493" y="243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15"/>
                <p:cNvSpPr/>
                <p:nvPr/>
              </p:nvSpPr>
              <p:spPr>
                <a:xfrm>
                  <a:off x="566546" y="4067874"/>
                  <a:ext cx="720034" cy="6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3" h="1125" extrusionOk="0">
                      <a:moveTo>
                        <a:pt x="578" y="0"/>
                      </a:moveTo>
                      <a:cubicBezTo>
                        <a:pt x="274" y="0"/>
                        <a:pt x="0" y="27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11946" y="1125"/>
                      </a:lnTo>
                      <a:cubicBezTo>
                        <a:pt x="12250" y="1125"/>
                        <a:pt x="12493" y="882"/>
                        <a:pt x="12493" y="578"/>
                      </a:cubicBezTo>
                      <a:cubicBezTo>
                        <a:pt x="12493" y="274"/>
                        <a:pt x="12250" y="0"/>
                        <a:pt x="119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15"/>
                <p:cNvSpPr/>
                <p:nvPr/>
              </p:nvSpPr>
              <p:spPr>
                <a:xfrm>
                  <a:off x="566546" y="4176461"/>
                  <a:ext cx="443271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1" h="1126" extrusionOk="0">
                      <a:moveTo>
                        <a:pt x="578" y="1"/>
                      </a:moveTo>
                      <a:cubicBezTo>
                        <a:pt x="274" y="1"/>
                        <a:pt x="0" y="244"/>
                        <a:pt x="0" y="578"/>
                      </a:cubicBezTo>
                      <a:cubicBezTo>
                        <a:pt x="0" y="882"/>
                        <a:pt x="274" y="1125"/>
                        <a:pt x="578" y="1125"/>
                      </a:cubicBezTo>
                      <a:lnTo>
                        <a:pt x="7143" y="1125"/>
                      </a:lnTo>
                      <a:cubicBezTo>
                        <a:pt x="7447" y="1125"/>
                        <a:pt x="7690" y="882"/>
                        <a:pt x="7690" y="578"/>
                      </a:cubicBezTo>
                      <a:cubicBezTo>
                        <a:pt x="7690" y="244"/>
                        <a:pt x="7447" y="1"/>
                        <a:pt x="71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15"/>
                <p:cNvSpPr/>
                <p:nvPr/>
              </p:nvSpPr>
              <p:spPr>
                <a:xfrm>
                  <a:off x="995761" y="3316300"/>
                  <a:ext cx="4011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1" h="22099" extrusionOk="0">
                      <a:moveTo>
                        <a:pt x="0" y="1"/>
                      </a:moveTo>
                      <a:cubicBezTo>
                        <a:pt x="91" y="821"/>
                        <a:pt x="486" y="1581"/>
                        <a:pt x="1125" y="2128"/>
                      </a:cubicBezTo>
                      <a:lnTo>
                        <a:pt x="5137" y="5533"/>
                      </a:lnTo>
                      <a:cubicBezTo>
                        <a:pt x="5623" y="5988"/>
                        <a:pt x="5927" y="6596"/>
                        <a:pt x="5927" y="7265"/>
                      </a:cubicBezTo>
                      <a:lnTo>
                        <a:pt x="5927" y="7539"/>
                      </a:lnTo>
                      <a:lnTo>
                        <a:pt x="5927" y="19666"/>
                      </a:lnTo>
                      <a:lnTo>
                        <a:pt x="5927" y="19849"/>
                      </a:lnTo>
                      <a:cubicBezTo>
                        <a:pt x="5927" y="21095"/>
                        <a:pt x="4894" y="22098"/>
                        <a:pt x="3648" y="22098"/>
                      </a:cubicBezTo>
                      <a:lnTo>
                        <a:pt x="4681" y="22098"/>
                      </a:lnTo>
                      <a:cubicBezTo>
                        <a:pt x="5927" y="22098"/>
                        <a:pt x="6961" y="21095"/>
                        <a:pt x="6961" y="19849"/>
                      </a:cubicBezTo>
                      <a:lnTo>
                        <a:pt x="6961" y="19666"/>
                      </a:lnTo>
                      <a:lnTo>
                        <a:pt x="6961" y="7539"/>
                      </a:lnTo>
                      <a:lnTo>
                        <a:pt x="6961" y="7265"/>
                      </a:lnTo>
                      <a:cubicBezTo>
                        <a:pt x="6961" y="6596"/>
                        <a:pt x="6657" y="5958"/>
                        <a:pt x="6170" y="5533"/>
                      </a:cubicBezTo>
                      <a:lnTo>
                        <a:pt x="2158" y="2128"/>
                      </a:lnTo>
                      <a:cubicBezTo>
                        <a:pt x="1520" y="1581"/>
                        <a:pt x="1125" y="82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15"/>
                <p:cNvSpPr/>
                <p:nvPr/>
              </p:nvSpPr>
              <p:spPr>
                <a:xfrm>
                  <a:off x="407125" y="3316300"/>
                  <a:ext cx="548397" cy="127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22099" extrusionOk="0">
                      <a:moveTo>
                        <a:pt x="5897" y="1"/>
                      </a:moveTo>
                      <a:cubicBezTo>
                        <a:pt x="5806" y="821"/>
                        <a:pt x="5411" y="1581"/>
                        <a:pt x="4803" y="2128"/>
                      </a:cubicBezTo>
                      <a:lnTo>
                        <a:pt x="790" y="5533"/>
                      </a:lnTo>
                      <a:cubicBezTo>
                        <a:pt x="274" y="5988"/>
                        <a:pt x="0" y="6596"/>
                        <a:pt x="0" y="7265"/>
                      </a:cubicBezTo>
                      <a:lnTo>
                        <a:pt x="0" y="7539"/>
                      </a:lnTo>
                      <a:lnTo>
                        <a:pt x="0" y="19666"/>
                      </a:lnTo>
                      <a:lnTo>
                        <a:pt x="0" y="19849"/>
                      </a:lnTo>
                      <a:cubicBezTo>
                        <a:pt x="0" y="21095"/>
                        <a:pt x="1003" y="22098"/>
                        <a:pt x="2249" y="22098"/>
                      </a:cubicBezTo>
                      <a:lnTo>
                        <a:pt x="5867" y="22098"/>
                      </a:lnTo>
                      <a:cubicBezTo>
                        <a:pt x="4620" y="22098"/>
                        <a:pt x="3617" y="21095"/>
                        <a:pt x="3617" y="19849"/>
                      </a:cubicBezTo>
                      <a:lnTo>
                        <a:pt x="3617" y="19666"/>
                      </a:lnTo>
                      <a:lnTo>
                        <a:pt x="3617" y="7539"/>
                      </a:lnTo>
                      <a:lnTo>
                        <a:pt x="3617" y="7265"/>
                      </a:lnTo>
                      <a:cubicBezTo>
                        <a:pt x="3617" y="6596"/>
                        <a:pt x="3891" y="5988"/>
                        <a:pt x="4408" y="5533"/>
                      </a:cubicBezTo>
                      <a:lnTo>
                        <a:pt x="8420" y="2128"/>
                      </a:lnTo>
                      <a:cubicBezTo>
                        <a:pt x="9058" y="1581"/>
                        <a:pt x="9453" y="821"/>
                        <a:pt x="95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15"/>
                <p:cNvSpPr/>
                <p:nvPr/>
              </p:nvSpPr>
              <p:spPr>
                <a:xfrm>
                  <a:off x="636625" y="3009475"/>
                  <a:ext cx="581652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655" extrusionOk="0">
                      <a:moveTo>
                        <a:pt x="365" y="1"/>
                      </a:moveTo>
                      <a:cubicBezTo>
                        <a:pt x="15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52" y="5655"/>
                        <a:pt x="365" y="5655"/>
                      </a:cubicBezTo>
                      <a:lnTo>
                        <a:pt x="9696" y="5655"/>
                      </a:lnTo>
                      <a:cubicBezTo>
                        <a:pt x="9909" y="5655"/>
                        <a:pt x="10091" y="5472"/>
                        <a:pt x="10091" y="5229"/>
                      </a:cubicBezTo>
                      <a:lnTo>
                        <a:pt x="10091" y="426"/>
                      </a:lnTo>
                      <a:cubicBezTo>
                        <a:pt x="10091" y="214"/>
                        <a:pt x="9909" y="1"/>
                        <a:pt x="96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15"/>
                <p:cNvSpPr/>
                <p:nvPr/>
              </p:nvSpPr>
              <p:spPr>
                <a:xfrm>
                  <a:off x="636625" y="3009474"/>
                  <a:ext cx="252279" cy="30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7" h="5655" extrusionOk="0">
                      <a:moveTo>
                        <a:pt x="365" y="1"/>
                      </a:moveTo>
                      <a:cubicBezTo>
                        <a:pt x="182" y="1"/>
                        <a:pt x="0" y="214"/>
                        <a:pt x="0" y="426"/>
                      </a:cubicBezTo>
                      <a:lnTo>
                        <a:pt x="0" y="5229"/>
                      </a:lnTo>
                      <a:cubicBezTo>
                        <a:pt x="0" y="5472"/>
                        <a:pt x="182" y="5655"/>
                        <a:pt x="365" y="5655"/>
                      </a:cubicBezTo>
                      <a:lnTo>
                        <a:pt x="4377" y="5655"/>
                      </a:lnTo>
                      <a:cubicBezTo>
                        <a:pt x="4164" y="5655"/>
                        <a:pt x="3982" y="5472"/>
                        <a:pt x="3982" y="5229"/>
                      </a:cubicBezTo>
                      <a:lnTo>
                        <a:pt x="3982" y="426"/>
                      </a:lnTo>
                      <a:cubicBezTo>
                        <a:pt x="3982" y="214"/>
                        <a:pt x="4164" y="1"/>
                        <a:pt x="43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15"/>
                <p:cNvSpPr/>
                <p:nvPr/>
              </p:nvSpPr>
              <p:spPr>
                <a:xfrm>
                  <a:off x="995750" y="2995200"/>
                  <a:ext cx="59150" cy="32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5655" extrusionOk="0">
                      <a:moveTo>
                        <a:pt x="0" y="1"/>
                      </a:moveTo>
                      <a:lnTo>
                        <a:pt x="0" y="5655"/>
                      </a:lnTo>
                      <a:lnTo>
                        <a:pt x="1064" y="5655"/>
                      </a:lnTo>
                      <a:lnTo>
                        <a:pt x="10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" name="Google Shape;88;p15"/>
          <p:cNvGrpSpPr/>
          <p:nvPr/>
        </p:nvGrpSpPr>
        <p:grpSpPr>
          <a:xfrm>
            <a:off x="6586800" y="3124205"/>
            <a:ext cx="1957050" cy="1569468"/>
            <a:chOff x="6586800" y="3124205"/>
            <a:chExt cx="1957050" cy="1569468"/>
          </a:xfrm>
        </p:grpSpPr>
        <p:sp>
          <p:nvSpPr>
            <p:cNvPr id="89" name="Google Shape;89;p15"/>
            <p:cNvSpPr/>
            <p:nvPr/>
          </p:nvSpPr>
          <p:spPr>
            <a:xfrm flipH="1">
              <a:off x="7162650" y="4259798"/>
              <a:ext cx="1381200" cy="183900"/>
            </a:xfrm>
            <a:prstGeom prst="ellipse">
              <a:avLst/>
            </a:prstGeom>
            <a:solidFill>
              <a:srgbClr val="000000">
                <a:alpha val="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 flipH="1">
              <a:off x="6586800" y="4440773"/>
              <a:ext cx="1899900" cy="252900"/>
            </a:xfrm>
            <a:prstGeom prst="ellipse">
              <a:avLst/>
            </a:prstGeom>
            <a:solidFill>
              <a:srgbClr val="000000">
                <a:alpha val="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15"/>
            <p:cNvGrpSpPr/>
            <p:nvPr/>
          </p:nvGrpSpPr>
          <p:grpSpPr>
            <a:xfrm flipH="1">
              <a:off x="7848793" y="3305214"/>
              <a:ext cx="571403" cy="1041340"/>
              <a:chOff x="1000125" y="1702606"/>
              <a:chExt cx="1089839" cy="1488267"/>
            </a:xfrm>
          </p:grpSpPr>
          <p:sp>
            <p:nvSpPr>
              <p:cNvPr id="92" name="Google Shape;92;p15"/>
              <p:cNvSpPr/>
              <p:nvPr/>
            </p:nvSpPr>
            <p:spPr>
              <a:xfrm>
                <a:off x="1047625" y="3009900"/>
                <a:ext cx="1009686" cy="180973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2646" extrusionOk="0">
                    <a:moveTo>
                      <a:pt x="0" y="1"/>
                    </a:moveTo>
                    <a:lnTo>
                      <a:pt x="0" y="183"/>
                    </a:lnTo>
                    <a:cubicBezTo>
                      <a:pt x="0" y="1551"/>
                      <a:pt x="851" y="2645"/>
                      <a:pt x="1946" y="2645"/>
                    </a:cubicBezTo>
                    <a:lnTo>
                      <a:pt x="14013" y="2645"/>
                    </a:lnTo>
                    <a:cubicBezTo>
                      <a:pt x="15077" y="2645"/>
                      <a:pt x="15958" y="1551"/>
                      <a:pt x="15958" y="183"/>
                    </a:cubicBez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1047625" y="1983575"/>
                <a:ext cx="1009686" cy="272695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4105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15958" y="4104"/>
                    </a:ln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1013025" y="1713875"/>
                <a:ext cx="1076939" cy="282754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16627" y="4469"/>
                    </a:lnTo>
                    <a:cubicBezTo>
                      <a:pt x="16839" y="4469"/>
                      <a:pt x="17022" y="4256"/>
                      <a:pt x="17022" y="4043"/>
                    </a:cubicBezTo>
                    <a:lnTo>
                      <a:pt x="17022" y="426"/>
                    </a:lnTo>
                    <a:cubicBezTo>
                      <a:pt x="17022" y="183"/>
                      <a:pt x="16839" y="1"/>
                      <a:pt x="16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1000125" y="1713875"/>
                <a:ext cx="349471" cy="282754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5319" y="4469"/>
                    </a:lnTo>
                    <a:cubicBezTo>
                      <a:pt x="5107" y="4469"/>
                      <a:pt x="4924" y="4256"/>
                      <a:pt x="4924" y="4043"/>
                    </a:cubicBezTo>
                    <a:lnTo>
                      <a:pt x="4924" y="426"/>
                    </a:lnTo>
                    <a:cubicBezTo>
                      <a:pt x="4924" y="183"/>
                      <a:pt x="5107" y="1"/>
                      <a:pt x="5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1047633" y="1996558"/>
                <a:ext cx="426992" cy="1194301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18877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0" y="16232"/>
                    </a:lnTo>
                    <a:lnTo>
                      <a:pt x="0" y="16414"/>
                    </a:lnTo>
                    <a:cubicBezTo>
                      <a:pt x="0" y="17782"/>
                      <a:pt x="882" y="18876"/>
                      <a:pt x="1946" y="18876"/>
                    </a:cubicBezTo>
                    <a:lnTo>
                      <a:pt x="6748" y="18876"/>
                    </a:lnTo>
                    <a:cubicBezTo>
                      <a:pt x="5654" y="18876"/>
                      <a:pt x="4803" y="17782"/>
                      <a:pt x="4803" y="16414"/>
                    </a:cubicBezTo>
                    <a:lnTo>
                      <a:pt x="4803" y="16232"/>
                    </a:lnTo>
                    <a:lnTo>
                      <a:pt x="4803" y="4104"/>
                    </a:lnTo>
                    <a:lnTo>
                      <a:pt x="480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1349596" y="2256210"/>
                <a:ext cx="707702" cy="767308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2128" extrusionOk="0">
                    <a:moveTo>
                      <a:pt x="0" y="0"/>
                    </a:moveTo>
                    <a:lnTo>
                      <a:pt x="0" y="12128"/>
                    </a:lnTo>
                    <a:lnTo>
                      <a:pt x="15958" y="12128"/>
                    </a:lnTo>
                    <a:lnTo>
                      <a:pt x="159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1897344" y="1702606"/>
                <a:ext cx="78898" cy="294038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4469" extrusionOk="0">
                    <a:moveTo>
                      <a:pt x="1" y="1"/>
                    </a:moveTo>
                    <a:lnTo>
                      <a:pt x="1" y="4469"/>
                    </a:lnTo>
                    <a:lnTo>
                      <a:pt x="1247" y="4469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15"/>
            <p:cNvGrpSpPr/>
            <p:nvPr/>
          </p:nvGrpSpPr>
          <p:grpSpPr>
            <a:xfrm flipH="1">
              <a:off x="6808958" y="3124205"/>
              <a:ext cx="1039707" cy="1409056"/>
              <a:chOff x="1000125" y="1713875"/>
              <a:chExt cx="1089839" cy="1476998"/>
            </a:xfrm>
          </p:grpSpPr>
          <p:sp>
            <p:nvSpPr>
              <p:cNvPr id="100" name="Google Shape;100;p15"/>
              <p:cNvSpPr/>
              <p:nvPr/>
            </p:nvSpPr>
            <p:spPr>
              <a:xfrm>
                <a:off x="1047625" y="3009900"/>
                <a:ext cx="1009686" cy="180973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2646" extrusionOk="0">
                    <a:moveTo>
                      <a:pt x="0" y="1"/>
                    </a:moveTo>
                    <a:lnTo>
                      <a:pt x="0" y="183"/>
                    </a:lnTo>
                    <a:cubicBezTo>
                      <a:pt x="0" y="1551"/>
                      <a:pt x="851" y="2645"/>
                      <a:pt x="1946" y="2645"/>
                    </a:cubicBezTo>
                    <a:lnTo>
                      <a:pt x="14013" y="2645"/>
                    </a:lnTo>
                    <a:cubicBezTo>
                      <a:pt x="15077" y="2645"/>
                      <a:pt x="15958" y="1551"/>
                      <a:pt x="15958" y="183"/>
                    </a:cubicBez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1047625" y="1973525"/>
                <a:ext cx="1009686" cy="282752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4105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15958" y="4104"/>
                    </a:ln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1013025" y="1713875"/>
                <a:ext cx="1076939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16627" y="4469"/>
                    </a:lnTo>
                    <a:cubicBezTo>
                      <a:pt x="16839" y="4469"/>
                      <a:pt x="17022" y="4256"/>
                      <a:pt x="17022" y="4043"/>
                    </a:cubicBezTo>
                    <a:lnTo>
                      <a:pt x="17022" y="426"/>
                    </a:lnTo>
                    <a:cubicBezTo>
                      <a:pt x="17022" y="183"/>
                      <a:pt x="16839" y="1"/>
                      <a:pt x="16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1000125" y="1713875"/>
                <a:ext cx="349471" cy="282754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5319" y="4469"/>
                    </a:lnTo>
                    <a:cubicBezTo>
                      <a:pt x="5107" y="4469"/>
                      <a:pt x="4924" y="4256"/>
                      <a:pt x="4924" y="4043"/>
                    </a:cubicBezTo>
                    <a:lnTo>
                      <a:pt x="4924" y="426"/>
                    </a:lnTo>
                    <a:cubicBezTo>
                      <a:pt x="4924" y="183"/>
                      <a:pt x="5107" y="1"/>
                      <a:pt x="5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1047633" y="1996558"/>
                <a:ext cx="426992" cy="1194301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18877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0" y="16232"/>
                    </a:lnTo>
                    <a:lnTo>
                      <a:pt x="0" y="16414"/>
                    </a:lnTo>
                    <a:cubicBezTo>
                      <a:pt x="0" y="17782"/>
                      <a:pt x="882" y="18876"/>
                      <a:pt x="1946" y="18876"/>
                    </a:cubicBezTo>
                    <a:lnTo>
                      <a:pt x="6748" y="18876"/>
                    </a:lnTo>
                    <a:cubicBezTo>
                      <a:pt x="5654" y="18876"/>
                      <a:pt x="4803" y="17782"/>
                      <a:pt x="4803" y="16414"/>
                    </a:cubicBezTo>
                    <a:lnTo>
                      <a:pt x="4803" y="16232"/>
                    </a:lnTo>
                    <a:lnTo>
                      <a:pt x="4803" y="4104"/>
                    </a:lnTo>
                    <a:lnTo>
                      <a:pt x="48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1349587" y="2256202"/>
                <a:ext cx="707742" cy="767308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2128" extrusionOk="0">
                    <a:moveTo>
                      <a:pt x="0" y="0"/>
                    </a:moveTo>
                    <a:lnTo>
                      <a:pt x="0" y="12128"/>
                    </a:lnTo>
                    <a:lnTo>
                      <a:pt x="15958" y="12128"/>
                    </a:lnTo>
                    <a:lnTo>
                      <a:pt x="159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1897337" y="1713902"/>
                <a:ext cx="78926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4469" extrusionOk="0">
                    <a:moveTo>
                      <a:pt x="1" y="1"/>
                    </a:moveTo>
                    <a:lnTo>
                      <a:pt x="1" y="4469"/>
                    </a:lnTo>
                    <a:lnTo>
                      <a:pt x="1247" y="4469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" name="Google Shape;107;p15"/>
          <p:cNvGrpSpPr/>
          <p:nvPr/>
        </p:nvGrpSpPr>
        <p:grpSpPr>
          <a:xfrm>
            <a:off x="975050" y="-87050"/>
            <a:ext cx="7349725" cy="2303735"/>
            <a:chOff x="975050" y="-87050"/>
            <a:chExt cx="7349725" cy="2303735"/>
          </a:xfrm>
        </p:grpSpPr>
        <p:sp>
          <p:nvSpPr>
            <p:cNvPr id="108" name="Google Shape;108;p15"/>
            <p:cNvSpPr/>
            <p:nvPr/>
          </p:nvSpPr>
          <p:spPr>
            <a:xfrm>
              <a:off x="1399772" y="-87050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516564" y="84002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399772" y="-82334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550157" y="-44491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121659" y="318165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3042013" y="524674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042013" y="318165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208351" y="418013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989198" y="1140298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047" y="0"/>
                  </a:moveTo>
                  <a:cubicBezTo>
                    <a:pt x="1062" y="0"/>
                    <a:pt x="241" y="770"/>
                    <a:pt x="183" y="1736"/>
                  </a:cubicBezTo>
                  <a:lnTo>
                    <a:pt x="0" y="4290"/>
                  </a:lnTo>
                  <a:lnTo>
                    <a:pt x="3709" y="4533"/>
                  </a:lnTo>
                  <a:lnTo>
                    <a:pt x="3861" y="1979"/>
                  </a:lnTo>
                  <a:cubicBezTo>
                    <a:pt x="3952" y="976"/>
                    <a:pt x="3161" y="95"/>
                    <a:pt x="2158" y="4"/>
                  </a:cubicBezTo>
                  <a:cubicBezTo>
                    <a:pt x="2121" y="2"/>
                    <a:pt x="2084" y="0"/>
                    <a:pt x="2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975050" y="1390006"/>
              <a:ext cx="230085" cy="263911"/>
            </a:xfrm>
            <a:custGeom>
              <a:avLst/>
              <a:gdLst/>
              <a:ahLst/>
              <a:cxnLst/>
              <a:rect l="l" t="t" r="r" b="b"/>
              <a:pathLst>
                <a:path w="3952" h="4533" extrusionOk="0">
                  <a:moveTo>
                    <a:pt x="243" y="1"/>
                  </a:moveTo>
                  <a:lnTo>
                    <a:pt x="91" y="2554"/>
                  </a:lnTo>
                  <a:cubicBezTo>
                    <a:pt x="0" y="3587"/>
                    <a:pt x="790" y="4469"/>
                    <a:pt x="1793" y="4529"/>
                  </a:cubicBezTo>
                  <a:cubicBezTo>
                    <a:pt x="1832" y="4532"/>
                    <a:pt x="1871" y="4533"/>
                    <a:pt x="1909" y="4533"/>
                  </a:cubicBezTo>
                  <a:cubicBezTo>
                    <a:pt x="2892" y="4533"/>
                    <a:pt x="3711" y="3792"/>
                    <a:pt x="3769" y="2797"/>
                  </a:cubicBezTo>
                  <a:lnTo>
                    <a:pt x="3952" y="244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975050" y="1140298"/>
              <a:ext cx="168139" cy="514199"/>
            </a:xfrm>
            <a:custGeom>
              <a:avLst/>
              <a:gdLst/>
              <a:ahLst/>
              <a:cxnLst/>
              <a:rect l="l" t="t" r="r" b="b"/>
              <a:pathLst>
                <a:path w="2888" h="8832" extrusionOk="0">
                  <a:moveTo>
                    <a:pt x="2263" y="0"/>
                  </a:moveTo>
                  <a:cubicBezTo>
                    <a:pt x="1305" y="0"/>
                    <a:pt x="484" y="770"/>
                    <a:pt x="426" y="1736"/>
                  </a:cubicBezTo>
                  <a:lnTo>
                    <a:pt x="243" y="4290"/>
                  </a:lnTo>
                  <a:lnTo>
                    <a:pt x="61" y="6843"/>
                  </a:lnTo>
                  <a:cubicBezTo>
                    <a:pt x="0" y="7876"/>
                    <a:pt x="790" y="8758"/>
                    <a:pt x="1793" y="8818"/>
                  </a:cubicBezTo>
                  <a:cubicBezTo>
                    <a:pt x="1847" y="8827"/>
                    <a:pt x="1900" y="8831"/>
                    <a:pt x="1953" y="8831"/>
                  </a:cubicBezTo>
                  <a:cubicBezTo>
                    <a:pt x="2080" y="8831"/>
                    <a:pt x="2203" y="8810"/>
                    <a:pt x="2310" y="8788"/>
                  </a:cubicBezTo>
                  <a:cubicBezTo>
                    <a:pt x="1550" y="8515"/>
                    <a:pt x="1064" y="7755"/>
                    <a:pt x="1094" y="6934"/>
                  </a:cubicBezTo>
                  <a:lnTo>
                    <a:pt x="1277" y="4381"/>
                  </a:lnTo>
                  <a:lnTo>
                    <a:pt x="1429" y="1797"/>
                  </a:lnTo>
                  <a:cubicBezTo>
                    <a:pt x="1490" y="976"/>
                    <a:pt x="2097" y="308"/>
                    <a:pt x="2888" y="125"/>
                  </a:cubicBezTo>
                  <a:cubicBezTo>
                    <a:pt x="2736" y="65"/>
                    <a:pt x="2553" y="34"/>
                    <a:pt x="2371" y="4"/>
                  </a:cubicBezTo>
                  <a:cubicBezTo>
                    <a:pt x="2335" y="2"/>
                    <a:pt x="2299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139583" y="1220118"/>
              <a:ext cx="44305" cy="348680"/>
            </a:xfrm>
            <a:custGeom>
              <a:avLst/>
              <a:gdLst/>
              <a:ahLst/>
              <a:cxnLst/>
              <a:rect l="l" t="t" r="r" b="b"/>
              <a:pathLst>
                <a:path w="761" h="5989" extrusionOk="0">
                  <a:moveTo>
                    <a:pt x="578" y="1"/>
                  </a:moveTo>
                  <a:cubicBezTo>
                    <a:pt x="457" y="1"/>
                    <a:pt x="396" y="61"/>
                    <a:pt x="366" y="183"/>
                  </a:cubicBezTo>
                  <a:lnTo>
                    <a:pt x="1" y="5776"/>
                  </a:lnTo>
                  <a:cubicBezTo>
                    <a:pt x="1" y="5897"/>
                    <a:pt x="62" y="5988"/>
                    <a:pt x="153" y="5988"/>
                  </a:cubicBezTo>
                  <a:cubicBezTo>
                    <a:pt x="275" y="5988"/>
                    <a:pt x="366" y="5928"/>
                    <a:pt x="366" y="5806"/>
                  </a:cubicBezTo>
                  <a:lnTo>
                    <a:pt x="730" y="183"/>
                  </a:lnTo>
                  <a:cubicBezTo>
                    <a:pt x="761" y="92"/>
                    <a:pt x="670" y="1"/>
                    <a:pt x="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117193" y="1083014"/>
              <a:ext cx="284987" cy="288888"/>
            </a:xfrm>
            <a:custGeom>
              <a:avLst/>
              <a:gdLst/>
              <a:ahLst/>
              <a:cxnLst/>
              <a:rect l="l" t="t" r="r" b="b"/>
              <a:pathLst>
                <a:path w="4895" h="4962" extrusionOk="0">
                  <a:moveTo>
                    <a:pt x="2110" y="0"/>
                  </a:moveTo>
                  <a:cubicBezTo>
                    <a:pt x="1839" y="0"/>
                    <a:pt x="1565" y="61"/>
                    <a:pt x="1308" y="190"/>
                  </a:cubicBezTo>
                  <a:cubicBezTo>
                    <a:pt x="396" y="615"/>
                    <a:pt x="1" y="1740"/>
                    <a:pt x="426" y="2652"/>
                  </a:cubicBezTo>
                  <a:lnTo>
                    <a:pt x="1551" y="4962"/>
                  </a:lnTo>
                  <a:lnTo>
                    <a:pt x="4895" y="3381"/>
                  </a:lnTo>
                  <a:lnTo>
                    <a:pt x="3800" y="1071"/>
                  </a:lnTo>
                  <a:cubicBezTo>
                    <a:pt x="3473" y="395"/>
                    <a:pt x="2801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207494" y="1279858"/>
              <a:ext cx="284929" cy="288888"/>
            </a:xfrm>
            <a:custGeom>
              <a:avLst/>
              <a:gdLst/>
              <a:ahLst/>
              <a:cxnLst/>
              <a:rect l="l" t="t" r="r" b="b"/>
              <a:pathLst>
                <a:path w="4894" h="4962" extrusionOk="0">
                  <a:moveTo>
                    <a:pt x="3344" y="0"/>
                  </a:moveTo>
                  <a:lnTo>
                    <a:pt x="0" y="1581"/>
                  </a:lnTo>
                  <a:lnTo>
                    <a:pt x="1094" y="3891"/>
                  </a:lnTo>
                  <a:cubicBezTo>
                    <a:pt x="1400" y="4567"/>
                    <a:pt x="2066" y="4962"/>
                    <a:pt x="2754" y="4962"/>
                  </a:cubicBezTo>
                  <a:cubicBezTo>
                    <a:pt x="3025" y="4962"/>
                    <a:pt x="3299" y="4901"/>
                    <a:pt x="3556" y="4772"/>
                  </a:cubicBezTo>
                  <a:cubicBezTo>
                    <a:pt x="4499" y="4347"/>
                    <a:pt x="4894" y="3222"/>
                    <a:pt x="4438" y="2310"/>
                  </a:cubicBezTo>
                  <a:lnTo>
                    <a:pt x="33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117193" y="1085168"/>
              <a:ext cx="322131" cy="483634"/>
            </a:xfrm>
            <a:custGeom>
              <a:avLst/>
              <a:gdLst/>
              <a:ahLst/>
              <a:cxnLst/>
              <a:rect l="l" t="t" r="r" b="b"/>
              <a:pathLst>
                <a:path w="5533" h="8307" extrusionOk="0">
                  <a:moveTo>
                    <a:pt x="1825" y="1"/>
                  </a:moveTo>
                  <a:lnTo>
                    <a:pt x="1825" y="1"/>
                  </a:lnTo>
                  <a:cubicBezTo>
                    <a:pt x="1642" y="31"/>
                    <a:pt x="1490" y="61"/>
                    <a:pt x="1308" y="153"/>
                  </a:cubicBezTo>
                  <a:cubicBezTo>
                    <a:pt x="396" y="578"/>
                    <a:pt x="1" y="1703"/>
                    <a:pt x="426" y="2615"/>
                  </a:cubicBezTo>
                  <a:lnTo>
                    <a:pt x="1551" y="4925"/>
                  </a:lnTo>
                  <a:lnTo>
                    <a:pt x="2645" y="7265"/>
                  </a:lnTo>
                  <a:cubicBezTo>
                    <a:pt x="2950" y="7918"/>
                    <a:pt x="3614" y="8306"/>
                    <a:pt x="4301" y="8306"/>
                  </a:cubicBezTo>
                  <a:cubicBezTo>
                    <a:pt x="4573" y="8306"/>
                    <a:pt x="4849" y="8246"/>
                    <a:pt x="5107" y="8116"/>
                  </a:cubicBezTo>
                  <a:cubicBezTo>
                    <a:pt x="5290" y="8056"/>
                    <a:pt x="5411" y="7964"/>
                    <a:pt x="5533" y="7843"/>
                  </a:cubicBezTo>
                  <a:lnTo>
                    <a:pt x="5533" y="7843"/>
                  </a:lnTo>
                  <a:cubicBezTo>
                    <a:pt x="5442" y="7857"/>
                    <a:pt x="5350" y="7864"/>
                    <a:pt x="5258" y="7864"/>
                  </a:cubicBezTo>
                  <a:cubicBezTo>
                    <a:pt x="4583" y="7864"/>
                    <a:pt x="3909" y="7478"/>
                    <a:pt x="3588" y="6809"/>
                  </a:cubicBezTo>
                  <a:lnTo>
                    <a:pt x="2493" y="4499"/>
                  </a:lnTo>
                  <a:lnTo>
                    <a:pt x="1369" y="2189"/>
                  </a:lnTo>
                  <a:cubicBezTo>
                    <a:pt x="1004" y="1429"/>
                    <a:pt x="1217" y="517"/>
                    <a:pt x="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274739" y="1133317"/>
              <a:ext cx="166393" cy="317124"/>
            </a:xfrm>
            <a:custGeom>
              <a:avLst/>
              <a:gdLst/>
              <a:ahLst/>
              <a:cxnLst/>
              <a:rect l="l" t="t" r="r" b="b"/>
              <a:pathLst>
                <a:path w="2858" h="5447" extrusionOk="0">
                  <a:moveTo>
                    <a:pt x="228" y="0"/>
                  </a:moveTo>
                  <a:cubicBezTo>
                    <a:pt x="203" y="0"/>
                    <a:pt x="178" y="8"/>
                    <a:pt x="152" y="25"/>
                  </a:cubicBezTo>
                  <a:cubicBezTo>
                    <a:pt x="61" y="55"/>
                    <a:pt x="0" y="177"/>
                    <a:pt x="61" y="268"/>
                  </a:cubicBezTo>
                  <a:lnTo>
                    <a:pt x="2493" y="5344"/>
                  </a:lnTo>
                  <a:cubicBezTo>
                    <a:pt x="2515" y="5412"/>
                    <a:pt x="2589" y="5447"/>
                    <a:pt x="2663" y="5447"/>
                  </a:cubicBezTo>
                  <a:cubicBezTo>
                    <a:pt x="2688" y="5447"/>
                    <a:pt x="2713" y="5443"/>
                    <a:pt x="2736" y="5435"/>
                  </a:cubicBezTo>
                  <a:cubicBezTo>
                    <a:pt x="2827" y="5374"/>
                    <a:pt x="2857" y="5283"/>
                    <a:pt x="2827" y="5192"/>
                  </a:cubicBezTo>
                  <a:lnTo>
                    <a:pt x="395" y="116"/>
                  </a:lnTo>
                  <a:cubicBezTo>
                    <a:pt x="351" y="50"/>
                    <a:pt x="292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 flipH="1">
              <a:off x="6976344" y="84015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2115" y="0"/>
                  </a:moveTo>
                  <a:cubicBezTo>
                    <a:pt x="1753" y="0"/>
                    <a:pt x="1387" y="106"/>
                    <a:pt x="1064" y="325"/>
                  </a:cubicBezTo>
                  <a:cubicBezTo>
                    <a:pt x="213" y="872"/>
                    <a:pt x="0" y="2027"/>
                    <a:pt x="578" y="2878"/>
                  </a:cubicBezTo>
                  <a:lnTo>
                    <a:pt x="2006" y="5005"/>
                  </a:lnTo>
                  <a:lnTo>
                    <a:pt x="5076" y="2939"/>
                  </a:lnTo>
                  <a:lnTo>
                    <a:pt x="3648" y="811"/>
                  </a:lnTo>
                  <a:cubicBezTo>
                    <a:pt x="3289" y="283"/>
                    <a:pt x="2708" y="0"/>
                    <a:pt x="2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flipH="1">
              <a:off x="6859552" y="255067"/>
              <a:ext cx="295583" cy="291449"/>
            </a:xfrm>
            <a:custGeom>
              <a:avLst/>
              <a:gdLst/>
              <a:ahLst/>
              <a:cxnLst/>
              <a:rect l="l" t="t" r="r" b="b"/>
              <a:pathLst>
                <a:path w="5077" h="5006" extrusionOk="0">
                  <a:moveTo>
                    <a:pt x="3070" y="1"/>
                  </a:moveTo>
                  <a:lnTo>
                    <a:pt x="0" y="2067"/>
                  </a:lnTo>
                  <a:lnTo>
                    <a:pt x="1429" y="4195"/>
                  </a:lnTo>
                  <a:cubicBezTo>
                    <a:pt x="1787" y="4724"/>
                    <a:pt x="2368" y="5006"/>
                    <a:pt x="2961" y="5006"/>
                  </a:cubicBezTo>
                  <a:cubicBezTo>
                    <a:pt x="3323" y="5006"/>
                    <a:pt x="3690" y="4901"/>
                    <a:pt x="4012" y="4682"/>
                  </a:cubicBezTo>
                  <a:cubicBezTo>
                    <a:pt x="4864" y="4134"/>
                    <a:pt x="5076" y="2979"/>
                    <a:pt x="4499" y="2128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 flipH="1">
              <a:off x="6898504" y="88730"/>
              <a:ext cx="373423" cy="458250"/>
            </a:xfrm>
            <a:custGeom>
              <a:avLst/>
              <a:gdLst/>
              <a:ahLst/>
              <a:cxnLst/>
              <a:rect l="l" t="t" r="r" b="b"/>
              <a:pathLst>
                <a:path w="6414" h="7871" extrusionOk="0">
                  <a:moveTo>
                    <a:pt x="1550" y="0"/>
                  </a:moveTo>
                  <a:cubicBezTo>
                    <a:pt x="1368" y="61"/>
                    <a:pt x="1216" y="122"/>
                    <a:pt x="1064" y="244"/>
                  </a:cubicBezTo>
                  <a:cubicBezTo>
                    <a:pt x="213" y="791"/>
                    <a:pt x="0" y="1946"/>
                    <a:pt x="578" y="2797"/>
                  </a:cubicBezTo>
                  <a:lnTo>
                    <a:pt x="2006" y="4924"/>
                  </a:lnTo>
                  <a:lnTo>
                    <a:pt x="3435" y="7052"/>
                  </a:lnTo>
                  <a:cubicBezTo>
                    <a:pt x="3798" y="7587"/>
                    <a:pt x="4390" y="7870"/>
                    <a:pt x="4991" y="7870"/>
                  </a:cubicBezTo>
                  <a:cubicBezTo>
                    <a:pt x="5345" y="7870"/>
                    <a:pt x="5703" y="7772"/>
                    <a:pt x="6018" y="7569"/>
                  </a:cubicBezTo>
                  <a:cubicBezTo>
                    <a:pt x="6170" y="7447"/>
                    <a:pt x="6292" y="7326"/>
                    <a:pt x="6414" y="7204"/>
                  </a:cubicBezTo>
                  <a:lnTo>
                    <a:pt x="6414" y="7204"/>
                  </a:lnTo>
                  <a:cubicBezTo>
                    <a:pt x="6224" y="7263"/>
                    <a:pt x="6030" y="7291"/>
                    <a:pt x="5839" y="7291"/>
                  </a:cubicBezTo>
                  <a:cubicBezTo>
                    <a:pt x="5235" y="7291"/>
                    <a:pt x="4655" y="7006"/>
                    <a:pt x="4286" y="6475"/>
                  </a:cubicBezTo>
                  <a:lnTo>
                    <a:pt x="2857" y="4347"/>
                  </a:lnTo>
                  <a:lnTo>
                    <a:pt x="1429" y="2219"/>
                  </a:lnTo>
                  <a:cubicBezTo>
                    <a:pt x="942" y="1520"/>
                    <a:pt x="1034" y="608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 flipH="1">
              <a:off x="6912648" y="126574"/>
              <a:ext cx="208893" cy="293196"/>
            </a:xfrm>
            <a:custGeom>
              <a:avLst/>
              <a:gdLst/>
              <a:ahLst/>
              <a:cxnLst/>
              <a:rect l="l" t="t" r="r" b="b"/>
              <a:pathLst>
                <a:path w="3588" h="5036" extrusionOk="0">
                  <a:moveTo>
                    <a:pt x="208" y="1"/>
                  </a:moveTo>
                  <a:cubicBezTo>
                    <a:pt x="175" y="1"/>
                    <a:pt x="145" y="8"/>
                    <a:pt x="122" y="19"/>
                  </a:cubicBezTo>
                  <a:cubicBezTo>
                    <a:pt x="31" y="80"/>
                    <a:pt x="1" y="201"/>
                    <a:pt x="62" y="293"/>
                  </a:cubicBezTo>
                  <a:lnTo>
                    <a:pt x="3192" y="4943"/>
                  </a:lnTo>
                  <a:cubicBezTo>
                    <a:pt x="3232" y="5002"/>
                    <a:pt x="3296" y="5036"/>
                    <a:pt x="3362" y="5036"/>
                  </a:cubicBezTo>
                  <a:cubicBezTo>
                    <a:pt x="3397" y="5036"/>
                    <a:pt x="3434" y="5026"/>
                    <a:pt x="3466" y="5004"/>
                  </a:cubicBezTo>
                  <a:cubicBezTo>
                    <a:pt x="3557" y="4943"/>
                    <a:pt x="3587" y="4822"/>
                    <a:pt x="3527" y="4761"/>
                  </a:cubicBezTo>
                  <a:lnTo>
                    <a:pt x="365" y="80"/>
                  </a:lnTo>
                  <a:cubicBezTo>
                    <a:pt x="327" y="22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 flipH="1">
              <a:off x="7967245" y="697447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2641" y="0"/>
                  </a:moveTo>
                  <a:cubicBezTo>
                    <a:pt x="1920" y="0"/>
                    <a:pt x="1241" y="434"/>
                    <a:pt x="942" y="1146"/>
                  </a:cubicBezTo>
                  <a:lnTo>
                    <a:pt x="0" y="3547"/>
                  </a:lnTo>
                  <a:lnTo>
                    <a:pt x="3435" y="4915"/>
                  </a:lnTo>
                  <a:lnTo>
                    <a:pt x="4377" y="2544"/>
                  </a:lnTo>
                  <a:cubicBezTo>
                    <a:pt x="4772" y="1602"/>
                    <a:pt x="4286" y="508"/>
                    <a:pt x="3344" y="143"/>
                  </a:cubicBezTo>
                  <a:cubicBezTo>
                    <a:pt x="3113" y="46"/>
                    <a:pt x="2875" y="0"/>
                    <a:pt x="2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 flipH="1">
              <a:off x="8046891" y="903956"/>
              <a:ext cx="277884" cy="286151"/>
            </a:xfrm>
            <a:custGeom>
              <a:avLst/>
              <a:gdLst/>
              <a:ahLst/>
              <a:cxnLst/>
              <a:rect l="l" t="t" r="r" b="b"/>
              <a:pathLst>
                <a:path w="4773" h="4915" extrusionOk="0">
                  <a:moveTo>
                    <a:pt x="1338" y="0"/>
                  </a:moveTo>
                  <a:lnTo>
                    <a:pt x="395" y="2371"/>
                  </a:lnTo>
                  <a:cubicBezTo>
                    <a:pt x="0" y="3313"/>
                    <a:pt x="487" y="4407"/>
                    <a:pt x="1429" y="4772"/>
                  </a:cubicBezTo>
                  <a:cubicBezTo>
                    <a:pt x="1659" y="4869"/>
                    <a:pt x="1896" y="4914"/>
                    <a:pt x="2128" y="4914"/>
                  </a:cubicBezTo>
                  <a:cubicBezTo>
                    <a:pt x="2850" y="4914"/>
                    <a:pt x="3531" y="4474"/>
                    <a:pt x="3830" y="3739"/>
                  </a:cubicBezTo>
                  <a:lnTo>
                    <a:pt x="4772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 flipH="1">
              <a:off x="8023894" y="697447"/>
              <a:ext cx="300881" cy="491435"/>
            </a:xfrm>
            <a:custGeom>
              <a:avLst/>
              <a:gdLst/>
              <a:ahLst/>
              <a:cxnLst/>
              <a:rect l="l" t="t" r="r" b="b"/>
              <a:pathLst>
                <a:path w="5168" h="8441" extrusionOk="0">
                  <a:moveTo>
                    <a:pt x="4005" y="0"/>
                  </a:moveTo>
                  <a:cubicBezTo>
                    <a:pt x="3277" y="0"/>
                    <a:pt x="2586" y="434"/>
                    <a:pt x="2310" y="1146"/>
                  </a:cubicBezTo>
                  <a:lnTo>
                    <a:pt x="1338" y="3547"/>
                  </a:lnTo>
                  <a:lnTo>
                    <a:pt x="395" y="5918"/>
                  </a:lnTo>
                  <a:cubicBezTo>
                    <a:pt x="0" y="6860"/>
                    <a:pt x="456" y="7954"/>
                    <a:pt x="1429" y="8319"/>
                  </a:cubicBezTo>
                  <a:cubicBezTo>
                    <a:pt x="1581" y="8380"/>
                    <a:pt x="1763" y="8441"/>
                    <a:pt x="1915" y="8441"/>
                  </a:cubicBezTo>
                  <a:cubicBezTo>
                    <a:pt x="1307" y="7954"/>
                    <a:pt x="1034" y="7073"/>
                    <a:pt x="1338" y="6313"/>
                  </a:cubicBezTo>
                  <a:lnTo>
                    <a:pt x="2310" y="3912"/>
                  </a:lnTo>
                  <a:lnTo>
                    <a:pt x="3253" y="1541"/>
                  </a:lnTo>
                  <a:cubicBezTo>
                    <a:pt x="3566" y="800"/>
                    <a:pt x="4280" y="380"/>
                    <a:pt x="5018" y="380"/>
                  </a:cubicBezTo>
                  <a:cubicBezTo>
                    <a:pt x="5068" y="380"/>
                    <a:pt x="5118" y="382"/>
                    <a:pt x="5168" y="386"/>
                  </a:cubicBezTo>
                  <a:cubicBezTo>
                    <a:pt x="5046" y="295"/>
                    <a:pt x="4894" y="204"/>
                    <a:pt x="4712" y="143"/>
                  </a:cubicBezTo>
                  <a:cubicBezTo>
                    <a:pt x="4481" y="46"/>
                    <a:pt x="4241" y="0"/>
                    <a:pt x="4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flipH="1">
              <a:off x="8011490" y="797296"/>
              <a:ext cx="146947" cy="325799"/>
            </a:xfrm>
            <a:custGeom>
              <a:avLst/>
              <a:gdLst/>
              <a:ahLst/>
              <a:cxnLst/>
              <a:rect l="l" t="t" r="r" b="b"/>
              <a:pathLst>
                <a:path w="2524" h="5596" extrusionOk="0">
                  <a:moveTo>
                    <a:pt x="2351" y="0"/>
                  </a:moveTo>
                  <a:cubicBezTo>
                    <a:pt x="2270" y="0"/>
                    <a:pt x="2184" y="55"/>
                    <a:pt x="2159" y="130"/>
                  </a:cubicBezTo>
                  <a:lnTo>
                    <a:pt x="61" y="5358"/>
                  </a:lnTo>
                  <a:cubicBezTo>
                    <a:pt x="1" y="5449"/>
                    <a:pt x="61" y="5540"/>
                    <a:pt x="152" y="5571"/>
                  </a:cubicBezTo>
                  <a:cubicBezTo>
                    <a:pt x="178" y="5588"/>
                    <a:pt x="206" y="5595"/>
                    <a:pt x="233" y="5595"/>
                  </a:cubicBezTo>
                  <a:cubicBezTo>
                    <a:pt x="304" y="5595"/>
                    <a:pt x="374" y="5545"/>
                    <a:pt x="396" y="5480"/>
                  </a:cubicBezTo>
                  <a:lnTo>
                    <a:pt x="2493" y="252"/>
                  </a:lnTo>
                  <a:cubicBezTo>
                    <a:pt x="2523" y="160"/>
                    <a:pt x="2493" y="69"/>
                    <a:pt x="2402" y="8"/>
                  </a:cubicBezTo>
                  <a:cubicBezTo>
                    <a:pt x="2386" y="3"/>
                    <a:pt x="2369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" name="Google Shape;132;p15"/>
            <p:cNvGrpSpPr/>
            <p:nvPr/>
          </p:nvGrpSpPr>
          <p:grpSpPr>
            <a:xfrm>
              <a:off x="5402363" y="671560"/>
              <a:ext cx="517818" cy="543201"/>
              <a:chOff x="6144651" y="1250347"/>
              <a:chExt cx="517818" cy="543201"/>
            </a:xfrm>
          </p:grpSpPr>
          <p:sp>
            <p:nvSpPr>
              <p:cNvPr id="133" name="Google Shape;133;p15"/>
              <p:cNvSpPr/>
              <p:nvPr/>
            </p:nvSpPr>
            <p:spPr>
              <a:xfrm rot="2568446" flipH="1">
                <a:off x="6362979" y="1293376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047" y="0"/>
                    </a:moveTo>
                    <a:cubicBezTo>
                      <a:pt x="1062" y="0"/>
                      <a:pt x="241" y="770"/>
                      <a:pt x="183" y="1736"/>
                    </a:cubicBezTo>
                    <a:lnTo>
                      <a:pt x="0" y="4290"/>
                    </a:lnTo>
                    <a:lnTo>
                      <a:pt x="3709" y="4533"/>
                    </a:lnTo>
                    <a:lnTo>
                      <a:pt x="3861" y="1979"/>
                    </a:lnTo>
                    <a:cubicBezTo>
                      <a:pt x="3952" y="976"/>
                      <a:pt x="3161" y="95"/>
                      <a:pt x="2158" y="4"/>
                    </a:cubicBezTo>
                    <a:cubicBezTo>
                      <a:pt x="2121" y="2"/>
                      <a:pt x="2084" y="0"/>
                      <a:pt x="20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 rot="2568446" flipH="1">
                <a:off x="6203677" y="1486190"/>
                <a:ext cx="230085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4533" extrusionOk="0">
                    <a:moveTo>
                      <a:pt x="243" y="1"/>
                    </a:moveTo>
                    <a:lnTo>
                      <a:pt x="91" y="2554"/>
                    </a:lnTo>
                    <a:cubicBezTo>
                      <a:pt x="0" y="3587"/>
                      <a:pt x="790" y="4469"/>
                      <a:pt x="1793" y="4529"/>
                    </a:cubicBezTo>
                    <a:cubicBezTo>
                      <a:pt x="1832" y="4532"/>
                      <a:pt x="1871" y="4533"/>
                      <a:pt x="1909" y="4533"/>
                    </a:cubicBezTo>
                    <a:cubicBezTo>
                      <a:pt x="2892" y="4533"/>
                      <a:pt x="3711" y="3792"/>
                      <a:pt x="3769" y="2797"/>
                    </a:cubicBezTo>
                    <a:lnTo>
                      <a:pt x="3952" y="244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 rot="2568446" flipH="1">
                <a:off x="6342015" y="1290703"/>
                <a:ext cx="168139" cy="514198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8832" extrusionOk="0">
                    <a:moveTo>
                      <a:pt x="2263" y="0"/>
                    </a:moveTo>
                    <a:cubicBezTo>
                      <a:pt x="1305" y="0"/>
                      <a:pt x="484" y="770"/>
                      <a:pt x="426" y="1736"/>
                    </a:cubicBezTo>
                    <a:lnTo>
                      <a:pt x="243" y="4290"/>
                    </a:lnTo>
                    <a:lnTo>
                      <a:pt x="61" y="6843"/>
                    </a:lnTo>
                    <a:cubicBezTo>
                      <a:pt x="0" y="7876"/>
                      <a:pt x="790" y="8758"/>
                      <a:pt x="1793" y="8818"/>
                    </a:cubicBezTo>
                    <a:cubicBezTo>
                      <a:pt x="1847" y="8827"/>
                      <a:pt x="1900" y="8831"/>
                      <a:pt x="1953" y="8831"/>
                    </a:cubicBezTo>
                    <a:cubicBezTo>
                      <a:pt x="2080" y="8831"/>
                      <a:pt x="2203" y="8810"/>
                      <a:pt x="2310" y="8788"/>
                    </a:cubicBezTo>
                    <a:cubicBezTo>
                      <a:pt x="1550" y="8515"/>
                      <a:pt x="1064" y="7755"/>
                      <a:pt x="1094" y="6934"/>
                    </a:cubicBezTo>
                    <a:lnTo>
                      <a:pt x="1277" y="4381"/>
                    </a:lnTo>
                    <a:lnTo>
                      <a:pt x="1429" y="1797"/>
                    </a:lnTo>
                    <a:cubicBezTo>
                      <a:pt x="1490" y="976"/>
                      <a:pt x="2097" y="308"/>
                      <a:pt x="2888" y="125"/>
                    </a:cubicBezTo>
                    <a:cubicBezTo>
                      <a:pt x="2736" y="65"/>
                      <a:pt x="2553" y="34"/>
                      <a:pt x="2371" y="4"/>
                    </a:cubicBezTo>
                    <a:cubicBezTo>
                      <a:pt x="2335" y="2"/>
                      <a:pt x="2299" y="0"/>
                      <a:pt x="2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 rot="2568446" flipH="1">
                <a:off x="6330644" y="1301581"/>
                <a:ext cx="44305" cy="34867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989" extrusionOk="0">
                    <a:moveTo>
                      <a:pt x="578" y="1"/>
                    </a:moveTo>
                    <a:cubicBezTo>
                      <a:pt x="457" y="1"/>
                      <a:pt x="396" y="61"/>
                      <a:pt x="366" y="183"/>
                    </a:cubicBezTo>
                    <a:lnTo>
                      <a:pt x="1" y="5776"/>
                    </a:lnTo>
                    <a:cubicBezTo>
                      <a:pt x="1" y="5897"/>
                      <a:pt x="62" y="5988"/>
                      <a:pt x="153" y="5988"/>
                    </a:cubicBezTo>
                    <a:cubicBezTo>
                      <a:pt x="275" y="5988"/>
                      <a:pt x="366" y="5928"/>
                      <a:pt x="366" y="5806"/>
                    </a:cubicBezTo>
                    <a:lnTo>
                      <a:pt x="730" y="183"/>
                    </a:lnTo>
                    <a:cubicBezTo>
                      <a:pt x="761" y="92"/>
                      <a:pt x="670" y="1"/>
                      <a:pt x="5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15"/>
            <p:cNvGrpSpPr/>
            <p:nvPr/>
          </p:nvGrpSpPr>
          <p:grpSpPr>
            <a:xfrm>
              <a:off x="7408052" y="1730897"/>
              <a:ext cx="375229" cy="485788"/>
              <a:chOff x="5377840" y="454547"/>
              <a:chExt cx="375229" cy="485788"/>
            </a:xfrm>
          </p:grpSpPr>
          <p:sp>
            <p:nvSpPr>
              <p:cNvPr id="138" name="Google Shape;138;p15"/>
              <p:cNvSpPr/>
              <p:nvPr/>
            </p:nvSpPr>
            <p:spPr>
              <a:xfrm flipH="1">
                <a:off x="5468083" y="454547"/>
                <a:ext cx="284987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4962" extrusionOk="0">
                    <a:moveTo>
                      <a:pt x="2110" y="0"/>
                    </a:moveTo>
                    <a:cubicBezTo>
                      <a:pt x="1839" y="0"/>
                      <a:pt x="1565" y="61"/>
                      <a:pt x="1308" y="190"/>
                    </a:cubicBezTo>
                    <a:cubicBezTo>
                      <a:pt x="396" y="615"/>
                      <a:pt x="1" y="1740"/>
                      <a:pt x="426" y="2652"/>
                    </a:cubicBezTo>
                    <a:lnTo>
                      <a:pt x="1551" y="4962"/>
                    </a:lnTo>
                    <a:lnTo>
                      <a:pt x="4895" y="3381"/>
                    </a:lnTo>
                    <a:lnTo>
                      <a:pt x="3800" y="1071"/>
                    </a:lnTo>
                    <a:cubicBezTo>
                      <a:pt x="3473" y="395"/>
                      <a:pt x="2801" y="0"/>
                      <a:pt x="2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 flipH="1">
                <a:off x="5377840" y="651391"/>
                <a:ext cx="284929" cy="28888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962" extrusionOk="0">
                    <a:moveTo>
                      <a:pt x="3344" y="0"/>
                    </a:moveTo>
                    <a:lnTo>
                      <a:pt x="0" y="1581"/>
                    </a:lnTo>
                    <a:lnTo>
                      <a:pt x="1094" y="3891"/>
                    </a:lnTo>
                    <a:cubicBezTo>
                      <a:pt x="1400" y="4567"/>
                      <a:pt x="2066" y="4962"/>
                      <a:pt x="2754" y="4962"/>
                    </a:cubicBezTo>
                    <a:cubicBezTo>
                      <a:pt x="3025" y="4962"/>
                      <a:pt x="3299" y="4901"/>
                      <a:pt x="3556" y="4772"/>
                    </a:cubicBezTo>
                    <a:cubicBezTo>
                      <a:pt x="4499" y="4347"/>
                      <a:pt x="4894" y="3222"/>
                      <a:pt x="4438" y="2310"/>
                    </a:cubicBezTo>
                    <a:lnTo>
                      <a:pt x="33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 flipH="1">
                <a:off x="5430938" y="456701"/>
                <a:ext cx="322131" cy="483634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8307" extrusionOk="0">
                    <a:moveTo>
                      <a:pt x="1825" y="1"/>
                    </a:moveTo>
                    <a:lnTo>
                      <a:pt x="1825" y="1"/>
                    </a:lnTo>
                    <a:cubicBezTo>
                      <a:pt x="1642" y="31"/>
                      <a:pt x="1490" y="61"/>
                      <a:pt x="1308" y="153"/>
                    </a:cubicBezTo>
                    <a:cubicBezTo>
                      <a:pt x="396" y="578"/>
                      <a:pt x="1" y="1703"/>
                      <a:pt x="426" y="2615"/>
                    </a:cubicBezTo>
                    <a:lnTo>
                      <a:pt x="1551" y="4925"/>
                    </a:lnTo>
                    <a:lnTo>
                      <a:pt x="2645" y="7265"/>
                    </a:lnTo>
                    <a:cubicBezTo>
                      <a:pt x="2950" y="7918"/>
                      <a:pt x="3614" y="8306"/>
                      <a:pt x="4301" y="8306"/>
                    </a:cubicBezTo>
                    <a:cubicBezTo>
                      <a:pt x="4573" y="8306"/>
                      <a:pt x="4849" y="8246"/>
                      <a:pt x="5107" y="8116"/>
                    </a:cubicBezTo>
                    <a:cubicBezTo>
                      <a:pt x="5290" y="8056"/>
                      <a:pt x="5411" y="7964"/>
                      <a:pt x="5533" y="7843"/>
                    </a:cubicBezTo>
                    <a:lnTo>
                      <a:pt x="5533" y="7843"/>
                    </a:lnTo>
                    <a:cubicBezTo>
                      <a:pt x="5442" y="7857"/>
                      <a:pt x="5350" y="7864"/>
                      <a:pt x="5258" y="7864"/>
                    </a:cubicBezTo>
                    <a:cubicBezTo>
                      <a:pt x="4583" y="7864"/>
                      <a:pt x="3909" y="7478"/>
                      <a:pt x="3588" y="6809"/>
                    </a:cubicBezTo>
                    <a:lnTo>
                      <a:pt x="2493" y="4499"/>
                    </a:lnTo>
                    <a:lnTo>
                      <a:pt x="1369" y="2189"/>
                    </a:lnTo>
                    <a:cubicBezTo>
                      <a:pt x="1004" y="1429"/>
                      <a:pt x="1217" y="517"/>
                      <a:pt x="1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 flipH="1">
                <a:off x="5429131" y="504850"/>
                <a:ext cx="166393" cy="317124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5447" extrusionOk="0">
                    <a:moveTo>
                      <a:pt x="228" y="0"/>
                    </a:moveTo>
                    <a:cubicBezTo>
                      <a:pt x="203" y="0"/>
                      <a:pt x="178" y="8"/>
                      <a:pt x="152" y="25"/>
                    </a:cubicBezTo>
                    <a:cubicBezTo>
                      <a:pt x="61" y="55"/>
                      <a:pt x="0" y="177"/>
                      <a:pt x="61" y="268"/>
                    </a:cubicBezTo>
                    <a:lnTo>
                      <a:pt x="2493" y="5344"/>
                    </a:lnTo>
                    <a:cubicBezTo>
                      <a:pt x="2515" y="5412"/>
                      <a:pt x="2589" y="5447"/>
                      <a:pt x="2663" y="5447"/>
                    </a:cubicBezTo>
                    <a:cubicBezTo>
                      <a:pt x="2688" y="5447"/>
                      <a:pt x="2713" y="5443"/>
                      <a:pt x="2736" y="5435"/>
                    </a:cubicBezTo>
                    <a:cubicBezTo>
                      <a:pt x="2827" y="5374"/>
                      <a:pt x="2857" y="5283"/>
                      <a:pt x="2827" y="5192"/>
                    </a:cubicBezTo>
                    <a:lnTo>
                      <a:pt x="395" y="116"/>
                    </a:lnTo>
                    <a:cubicBezTo>
                      <a:pt x="351" y="50"/>
                      <a:pt x="292" y="0"/>
                      <a:pt x="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901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2004;p43"/>
          <p:cNvGrpSpPr/>
          <p:nvPr/>
        </p:nvGrpSpPr>
        <p:grpSpPr>
          <a:xfrm>
            <a:off x="3813615" y="740734"/>
            <a:ext cx="1353862" cy="2882035"/>
            <a:chOff x="2228859" y="1400850"/>
            <a:chExt cx="1096200" cy="1991533"/>
          </a:xfrm>
        </p:grpSpPr>
        <p:grpSp>
          <p:nvGrpSpPr>
            <p:cNvPr id="66" name="Google Shape;2005;p43"/>
            <p:cNvGrpSpPr/>
            <p:nvPr/>
          </p:nvGrpSpPr>
          <p:grpSpPr>
            <a:xfrm>
              <a:off x="2245106" y="1933575"/>
              <a:ext cx="1063705" cy="1458808"/>
              <a:chOff x="2261363" y="1933575"/>
              <a:chExt cx="1063705" cy="1458808"/>
            </a:xfrm>
          </p:grpSpPr>
          <p:sp>
            <p:nvSpPr>
              <p:cNvPr id="68" name="Google Shape;2006;p43"/>
              <p:cNvSpPr/>
              <p:nvPr/>
            </p:nvSpPr>
            <p:spPr>
              <a:xfrm>
                <a:off x="2295544" y="2469230"/>
                <a:ext cx="997278" cy="757879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2128" extrusionOk="0">
                    <a:moveTo>
                      <a:pt x="0" y="0"/>
                    </a:moveTo>
                    <a:lnTo>
                      <a:pt x="0" y="12128"/>
                    </a:lnTo>
                    <a:lnTo>
                      <a:pt x="15958" y="12128"/>
                    </a:lnTo>
                    <a:lnTo>
                      <a:pt x="15958" y="0"/>
                    </a:lnTo>
                    <a:close/>
                  </a:path>
                </a:pathLst>
              </a:custGeom>
              <a:solidFill>
                <a:srgbClr val="000000">
                  <a:alpha val="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07;p43"/>
              <p:cNvSpPr/>
              <p:nvPr/>
            </p:nvSpPr>
            <p:spPr>
              <a:xfrm>
                <a:off x="2295544" y="3227034"/>
                <a:ext cx="997278" cy="165349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2646" extrusionOk="0">
                    <a:moveTo>
                      <a:pt x="0" y="1"/>
                    </a:moveTo>
                    <a:lnTo>
                      <a:pt x="0" y="183"/>
                    </a:lnTo>
                    <a:cubicBezTo>
                      <a:pt x="0" y="1551"/>
                      <a:pt x="851" y="2645"/>
                      <a:pt x="1946" y="2645"/>
                    </a:cubicBezTo>
                    <a:lnTo>
                      <a:pt x="14013" y="2645"/>
                    </a:lnTo>
                    <a:cubicBezTo>
                      <a:pt x="15077" y="2645"/>
                      <a:pt x="15958" y="1551"/>
                      <a:pt x="15958" y="183"/>
                    </a:cubicBez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08;p43"/>
              <p:cNvSpPr/>
              <p:nvPr/>
            </p:nvSpPr>
            <p:spPr>
              <a:xfrm>
                <a:off x="2295544" y="2212776"/>
                <a:ext cx="997278" cy="256521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4105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15958" y="4104"/>
                    </a:ln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10;p43"/>
              <p:cNvSpPr/>
              <p:nvPr/>
            </p:nvSpPr>
            <p:spPr>
              <a:xfrm>
                <a:off x="2261363" y="1933575"/>
                <a:ext cx="1063705" cy="279268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16627" y="4469"/>
                    </a:lnTo>
                    <a:cubicBezTo>
                      <a:pt x="16839" y="4469"/>
                      <a:pt x="17022" y="4256"/>
                      <a:pt x="17022" y="4043"/>
                    </a:cubicBezTo>
                    <a:lnTo>
                      <a:pt x="17022" y="426"/>
                    </a:lnTo>
                    <a:cubicBezTo>
                      <a:pt x="17022" y="183"/>
                      <a:pt x="16839" y="1"/>
                      <a:pt x="16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" name="Google Shape;2011;p43"/>
            <p:cNvSpPr txBox="1"/>
            <p:nvPr/>
          </p:nvSpPr>
          <p:spPr>
            <a:xfrm>
              <a:off x="2228859" y="1400850"/>
              <a:ext cx="10962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04" name="Google Shape;2004;p43"/>
          <p:cNvGrpSpPr/>
          <p:nvPr/>
        </p:nvGrpSpPr>
        <p:grpSpPr>
          <a:xfrm>
            <a:off x="1053276" y="740734"/>
            <a:ext cx="1353862" cy="2882035"/>
            <a:chOff x="2228859" y="1400850"/>
            <a:chExt cx="1096200" cy="1991533"/>
          </a:xfrm>
        </p:grpSpPr>
        <p:grpSp>
          <p:nvGrpSpPr>
            <p:cNvPr id="2005" name="Google Shape;2005;p43"/>
            <p:cNvGrpSpPr/>
            <p:nvPr/>
          </p:nvGrpSpPr>
          <p:grpSpPr>
            <a:xfrm>
              <a:off x="2245106" y="1933575"/>
              <a:ext cx="1063705" cy="1458808"/>
              <a:chOff x="2261363" y="1933575"/>
              <a:chExt cx="1063705" cy="1458808"/>
            </a:xfrm>
          </p:grpSpPr>
          <p:sp>
            <p:nvSpPr>
              <p:cNvPr id="2006" name="Google Shape;2006;p43"/>
              <p:cNvSpPr/>
              <p:nvPr/>
            </p:nvSpPr>
            <p:spPr>
              <a:xfrm>
                <a:off x="2295544" y="2469230"/>
                <a:ext cx="997278" cy="757879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2128" extrusionOk="0">
                    <a:moveTo>
                      <a:pt x="0" y="0"/>
                    </a:moveTo>
                    <a:lnTo>
                      <a:pt x="0" y="12128"/>
                    </a:lnTo>
                    <a:lnTo>
                      <a:pt x="15958" y="12128"/>
                    </a:lnTo>
                    <a:lnTo>
                      <a:pt x="15958" y="0"/>
                    </a:lnTo>
                    <a:close/>
                  </a:path>
                </a:pathLst>
              </a:custGeom>
              <a:solidFill>
                <a:srgbClr val="000000">
                  <a:alpha val="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3"/>
              <p:cNvSpPr/>
              <p:nvPr/>
            </p:nvSpPr>
            <p:spPr>
              <a:xfrm>
                <a:off x="2295544" y="3227034"/>
                <a:ext cx="997278" cy="165349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2646" extrusionOk="0">
                    <a:moveTo>
                      <a:pt x="0" y="1"/>
                    </a:moveTo>
                    <a:lnTo>
                      <a:pt x="0" y="183"/>
                    </a:lnTo>
                    <a:cubicBezTo>
                      <a:pt x="0" y="1551"/>
                      <a:pt x="851" y="2645"/>
                      <a:pt x="1946" y="2645"/>
                    </a:cubicBezTo>
                    <a:lnTo>
                      <a:pt x="14013" y="2645"/>
                    </a:lnTo>
                    <a:cubicBezTo>
                      <a:pt x="15077" y="2645"/>
                      <a:pt x="15958" y="1551"/>
                      <a:pt x="15958" y="183"/>
                    </a:cubicBez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3"/>
              <p:cNvSpPr/>
              <p:nvPr/>
            </p:nvSpPr>
            <p:spPr>
              <a:xfrm>
                <a:off x="2295544" y="2212776"/>
                <a:ext cx="997278" cy="256521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4105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15958" y="4104"/>
                    </a:ln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3"/>
              <p:cNvSpPr/>
              <p:nvPr/>
            </p:nvSpPr>
            <p:spPr>
              <a:xfrm>
                <a:off x="2261363" y="1933575"/>
                <a:ext cx="1063705" cy="279268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16627" y="4469"/>
                    </a:lnTo>
                    <a:cubicBezTo>
                      <a:pt x="16839" y="4469"/>
                      <a:pt x="17022" y="4256"/>
                      <a:pt x="17022" y="4043"/>
                    </a:cubicBezTo>
                    <a:lnTo>
                      <a:pt x="17022" y="426"/>
                    </a:lnTo>
                    <a:cubicBezTo>
                      <a:pt x="17022" y="183"/>
                      <a:pt x="16839" y="1"/>
                      <a:pt x="166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1" name="Google Shape;2011;p43"/>
            <p:cNvSpPr txBox="1"/>
            <p:nvPr/>
          </p:nvSpPr>
          <p:spPr>
            <a:xfrm>
              <a:off x="2228859" y="1400850"/>
              <a:ext cx="10962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5" name="Google Shape;2018;p43"/>
          <p:cNvSpPr txBox="1"/>
          <p:nvPr/>
        </p:nvSpPr>
        <p:spPr>
          <a:xfrm>
            <a:off x="1230598" y="2582758"/>
            <a:ext cx="999215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Chair</a:t>
            </a:r>
            <a:endParaRPr sz="20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" name="Google Shape;2018;p43"/>
          <p:cNvSpPr txBox="1"/>
          <p:nvPr/>
        </p:nvSpPr>
        <p:spPr>
          <a:xfrm>
            <a:off x="3990937" y="2582758"/>
            <a:ext cx="999215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Chair-Elect</a:t>
            </a:r>
            <a:endParaRPr sz="20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" name="Google Shape;2018;p43"/>
          <p:cNvSpPr txBox="1"/>
          <p:nvPr/>
        </p:nvSpPr>
        <p:spPr>
          <a:xfrm>
            <a:off x="6573954" y="2582758"/>
            <a:ext cx="1382349" cy="58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Secretary/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Treasurer</a:t>
            </a:r>
            <a:endParaRPr sz="20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8" name="Google Shape;2004;p43"/>
          <p:cNvGrpSpPr/>
          <p:nvPr/>
        </p:nvGrpSpPr>
        <p:grpSpPr>
          <a:xfrm>
            <a:off x="6573954" y="740734"/>
            <a:ext cx="1353862" cy="2882035"/>
            <a:chOff x="2228859" y="1400850"/>
            <a:chExt cx="1096200" cy="1991533"/>
          </a:xfrm>
        </p:grpSpPr>
        <p:grpSp>
          <p:nvGrpSpPr>
            <p:cNvPr id="59" name="Google Shape;2005;p43"/>
            <p:cNvGrpSpPr/>
            <p:nvPr/>
          </p:nvGrpSpPr>
          <p:grpSpPr>
            <a:xfrm>
              <a:off x="2245106" y="1933575"/>
              <a:ext cx="1063705" cy="1458808"/>
              <a:chOff x="2261363" y="1933575"/>
              <a:chExt cx="1063705" cy="1458808"/>
            </a:xfrm>
          </p:grpSpPr>
          <p:sp>
            <p:nvSpPr>
              <p:cNvPr id="61" name="Google Shape;2006;p43"/>
              <p:cNvSpPr/>
              <p:nvPr/>
            </p:nvSpPr>
            <p:spPr>
              <a:xfrm>
                <a:off x="2295544" y="2469230"/>
                <a:ext cx="997278" cy="757879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2128" extrusionOk="0">
                    <a:moveTo>
                      <a:pt x="0" y="0"/>
                    </a:moveTo>
                    <a:lnTo>
                      <a:pt x="0" y="12128"/>
                    </a:lnTo>
                    <a:lnTo>
                      <a:pt x="15958" y="12128"/>
                    </a:lnTo>
                    <a:lnTo>
                      <a:pt x="15958" y="0"/>
                    </a:lnTo>
                    <a:close/>
                  </a:path>
                </a:pathLst>
              </a:custGeom>
              <a:solidFill>
                <a:srgbClr val="000000">
                  <a:alpha val="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007;p43"/>
              <p:cNvSpPr/>
              <p:nvPr/>
            </p:nvSpPr>
            <p:spPr>
              <a:xfrm>
                <a:off x="2295544" y="3227034"/>
                <a:ext cx="997278" cy="165349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2646" extrusionOk="0">
                    <a:moveTo>
                      <a:pt x="0" y="1"/>
                    </a:moveTo>
                    <a:lnTo>
                      <a:pt x="0" y="183"/>
                    </a:lnTo>
                    <a:cubicBezTo>
                      <a:pt x="0" y="1551"/>
                      <a:pt x="851" y="2645"/>
                      <a:pt x="1946" y="2645"/>
                    </a:cubicBezTo>
                    <a:lnTo>
                      <a:pt x="14013" y="2645"/>
                    </a:lnTo>
                    <a:cubicBezTo>
                      <a:pt x="15077" y="2645"/>
                      <a:pt x="15958" y="1551"/>
                      <a:pt x="15958" y="183"/>
                    </a:cubicBez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008;p43"/>
              <p:cNvSpPr/>
              <p:nvPr/>
            </p:nvSpPr>
            <p:spPr>
              <a:xfrm>
                <a:off x="2295544" y="2212776"/>
                <a:ext cx="997278" cy="256521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4105" extrusionOk="0">
                    <a:moveTo>
                      <a:pt x="0" y="1"/>
                    </a:moveTo>
                    <a:lnTo>
                      <a:pt x="0" y="4104"/>
                    </a:lnTo>
                    <a:lnTo>
                      <a:pt x="15958" y="4104"/>
                    </a:ln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010;p43"/>
              <p:cNvSpPr/>
              <p:nvPr/>
            </p:nvSpPr>
            <p:spPr>
              <a:xfrm>
                <a:off x="2261363" y="1933575"/>
                <a:ext cx="1063705" cy="279268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4469" extrusionOk="0">
                    <a:moveTo>
                      <a:pt x="426" y="1"/>
                    </a:moveTo>
                    <a:cubicBezTo>
                      <a:pt x="183" y="1"/>
                      <a:pt x="0" y="183"/>
                      <a:pt x="0" y="426"/>
                    </a:cubicBezTo>
                    <a:lnTo>
                      <a:pt x="0" y="4043"/>
                    </a:lnTo>
                    <a:cubicBezTo>
                      <a:pt x="0" y="4256"/>
                      <a:pt x="183" y="4469"/>
                      <a:pt x="426" y="4469"/>
                    </a:cubicBezTo>
                    <a:lnTo>
                      <a:pt x="16627" y="4469"/>
                    </a:lnTo>
                    <a:cubicBezTo>
                      <a:pt x="16839" y="4469"/>
                      <a:pt x="17022" y="4256"/>
                      <a:pt x="17022" y="4043"/>
                    </a:cubicBezTo>
                    <a:lnTo>
                      <a:pt x="17022" y="426"/>
                    </a:lnTo>
                    <a:cubicBezTo>
                      <a:pt x="17022" y="183"/>
                      <a:pt x="16839" y="1"/>
                      <a:pt x="166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2011;p43"/>
            <p:cNvSpPr txBox="1"/>
            <p:nvPr/>
          </p:nvSpPr>
          <p:spPr>
            <a:xfrm>
              <a:off x="2228859" y="1400850"/>
              <a:ext cx="10962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72" name="Google Shape;701;p23"/>
          <p:cNvSpPr txBox="1"/>
          <p:nvPr/>
        </p:nvSpPr>
        <p:spPr>
          <a:xfrm>
            <a:off x="664308" y="3838975"/>
            <a:ext cx="2417026" cy="34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Brittany Bissell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br</a:t>
            </a:r>
            <a:r>
              <a:rPr lang="en" sz="16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ittany.bissell@uky.edu</a:t>
            </a:r>
            <a:endParaRPr sz="1600" dirty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" name="Google Shape;701;p23"/>
          <p:cNvSpPr txBox="1"/>
          <p:nvPr/>
        </p:nvSpPr>
        <p:spPr>
          <a:xfrm>
            <a:off x="3282031" y="3838974"/>
            <a:ext cx="2417026" cy="31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Jean Moon</a:t>
            </a:r>
          </a:p>
          <a:p>
            <a:pPr lvl="0" algn="ctr"/>
            <a:r>
              <a:rPr lang="en-US" sz="16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jmoon@umn.edu</a:t>
            </a:r>
            <a:endParaRPr sz="1600" dirty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" name="Google Shape;701;p23"/>
          <p:cNvSpPr txBox="1"/>
          <p:nvPr/>
        </p:nvSpPr>
        <p:spPr>
          <a:xfrm>
            <a:off x="5793160" y="3812548"/>
            <a:ext cx="2915447" cy="34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Megan Fleischman</a:t>
            </a:r>
          </a:p>
          <a:p>
            <a:pPr lvl="0" algn="ctr"/>
            <a:r>
              <a:rPr lang="en-US" sz="16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megan.fleischman@froedtert.com</a:t>
            </a:r>
            <a:endParaRPr sz="1600" dirty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" name="Google Shape;57;p15"/>
          <p:cNvSpPr txBox="1">
            <a:spLocks/>
          </p:cNvSpPr>
          <p:nvPr/>
        </p:nvSpPr>
        <p:spPr>
          <a:xfrm>
            <a:off x="1053276" y="-266182"/>
            <a:ext cx="6881113" cy="17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z="4800" b="0" dirty="0"/>
              <a:t>2020-2021 Officers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23"/>
          <p:cNvGrpSpPr/>
          <p:nvPr/>
        </p:nvGrpSpPr>
        <p:grpSpPr>
          <a:xfrm>
            <a:off x="711550" y="1385930"/>
            <a:ext cx="6929899" cy="2802589"/>
            <a:chOff x="711550" y="1385930"/>
            <a:chExt cx="6929899" cy="2802589"/>
          </a:xfrm>
        </p:grpSpPr>
        <p:sp>
          <p:nvSpPr>
            <p:cNvPr id="646" name="Google Shape;646;p23"/>
            <p:cNvSpPr/>
            <p:nvPr/>
          </p:nvSpPr>
          <p:spPr>
            <a:xfrm>
              <a:off x="2775621" y="1385930"/>
              <a:ext cx="2801758" cy="2802589"/>
            </a:xfrm>
            <a:custGeom>
              <a:avLst/>
              <a:gdLst/>
              <a:ahLst/>
              <a:cxnLst/>
              <a:rect l="l" t="t" r="r" b="b"/>
              <a:pathLst>
                <a:path w="104592" h="104623" extrusionOk="0">
                  <a:moveTo>
                    <a:pt x="52311" y="1"/>
                  </a:moveTo>
                  <a:cubicBezTo>
                    <a:pt x="23405" y="1"/>
                    <a:pt x="0" y="23436"/>
                    <a:pt x="0" y="52311"/>
                  </a:cubicBezTo>
                  <a:cubicBezTo>
                    <a:pt x="0" y="81218"/>
                    <a:pt x="23405" y="104622"/>
                    <a:pt x="52311" y="104622"/>
                  </a:cubicBezTo>
                  <a:cubicBezTo>
                    <a:pt x="81187" y="104622"/>
                    <a:pt x="104592" y="81218"/>
                    <a:pt x="104592" y="52311"/>
                  </a:cubicBezTo>
                  <a:cubicBezTo>
                    <a:pt x="104592" y="23436"/>
                    <a:pt x="81187" y="1"/>
                    <a:pt x="52311" y="1"/>
                  </a:cubicBezTo>
                  <a:close/>
                </a:path>
              </a:pathLst>
            </a:custGeom>
            <a:solidFill>
              <a:srgbClr val="000000">
                <a:alpha val="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23"/>
            <p:cNvGrpSpPr/>
            <p:nvPr/>
          </p:nvGrpSpPr>
          <p:grpSpPr>
            <a:xfrm>
              <a:off x="711550" y="1862774"/>
              <a:ext cx="6929899" cy="1732716"/>
              <a:chOff x="711550" y="1862774"/>
              <a:chExt cx="6929899" cy="1732716"/>
            </a:xfrm>
          </p:grpSpPr>
          <p:sp>
            <p:nvSpPr>
              <p:cNvPr id="648" name="Google Shape;648;p23"/>
              <p:cNvSpPr/>
              <p:nvPr/>
            </p:nvSpPr>
            <p:spPr>
              <a:xfrm>
                <a:off x="711550" y="2839623"/>
                <a:ext cx="6929899" cy="54592"/>
              </a:xfrm>
              <a:custGeom>
                <a:avLst/>
                <a:gdLst/>
                <a:ahLst/>
                <a:cxnLst/>
                <a:rect l="l" t="t" r="r" b="b"/>
                <a:pathLst>
                  <a:path w="258699" h="6293" extrusionOk="0">
                    <a:moveTo>
                      <a:pt x="1" y="1"/>
                    </a:moveTo>
                    <a:lnTo>
                      <a:pt x="258699" y="1"/>
                    </a:lnTo>
                    <a:lnTo>
                      <a:pt x="258699" y="6293"/>
                    </a:lnTo>
                    <a:lnTo>
                      <a:pt x="1" y="6293"/>
                    </a:ln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3"/>
              <p:cNvSpPr/>
              <p:nvPr/>
            </p:nvSpPr>
            <p:spPr>
              <a:xfrm>
                <a:off x="3625464" y="2255587"/>
                <a:ext cx="1107701" cy="1339903"/>
              </a:xfrm>
              <a:custGeom>
                <a:avLst/>
                <a:gdLst/>
                <a:ahLst/>
                <a:cxnLst/>
                <a:rect l="l" t="t" r="r" b="b"/>
                <a:pathLst>
                  <a:path w="46111" h="55777" extrusionOk="0">
                    <a:moveTo>
                      <a:pt x="2068" y="0"/>
                    </a:moveTo>
                    <a:cubicBezTo>
                      <a:pt x="913" y="0"/>
                      <a:pt x="1" y="942"/>
                      <a:pt x="1" y="2098"/>
                    </a:cubicBezTo>
                    <a:lnTo>
                      <a:pt x="1" y="53679"/>
                    </a:lnTo>
                    <a:cubicBezTo>
                      <a:pt x="1" y="54834"/>
                      <a:pt x="913" y="55776"/>
                      <a:pt x="2068" y="55776"/>
                    </a:cubicBezTo>
                    <a:lnTo>
                      <a:pt x="44044" y="55776"/>
                    </a:lnTo>
                    <a:cubicBezTo>
                      <a:pt x="45199" y="55776"/>
                      <a:pt x="46111" y="54834"/>
                      <a:pt x="46111" y="53679"/>
                    </a:cubicBezTo>
                    <a:lnTo>
                      <a:pt x="46111" y="2098"/>
                    </a:lnTo>
                    <a:cubicBezTo>
                      <a:pt x="46111" y="942"/>
                      <a:pt x="45199" y="0"/>
                      <a:pt x="440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3"/>
              <p:cNvSpPr/>
              <p:nvPr/>
            </p:nvSpPr>
            <p:spPr>
              <a:xfrm>
                <a:off x="3775140" y="2158471"/>
                <a:ext cx="820753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4074" extrusionOk="0">
                    <a:moveTo>
                      <a:pt x="1" y="1"/>
                    </a:moveTo>
                    <a:lnTo>
                      <a:pt x="1" y="4074"/>
                    </a:lnTo>
                    <a:lnTo>
                      <a:pt x="34166" y="4074"/>
                    </a:lnTo>
                    <a:lnTo>
                      <a:pt x="341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3"/>
              <p:cNvSpPr/>
              <p:nvPr/>
            </p:nvSpPr>
            <p:spPr>
              <a:xfrm>
                <a:off x="3668558" y="1862774"/>
                <a:ext cx="1040511" cy="295020"/>
              </a:xfrm>
              <a:custGeom>
                <a:avLst/>
                <a:gdLst/>
                <a:ahLst/>
                <a:cxnLst/>
                <a:rect l="l" t="t" r="r" b="b"/>
                <a:pathLst>
                  <a:path w="43314" h="12281" extrusionOk="0">
                    <a:moveTo>
                      <a:pt x="0" y="0"/>
                    </a:moveTo>
                    <a:lnTo>
                      <a:pt x="0" y="12280"/>
                    </a:lnTo>
                    <a:lnTo>
                      <a:pt x="43314" y="12280"/>
                    </a:lnTo>
                    <a:lnTo>
                      <a:pt x="433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3"/>
              <p:cNvSpPr/>
              <p:nvPr/>
            </p:nvSpPr>
            <p:spPr>
              <a:xfrm>
                <a:off x="3668558" y="1862774"/>
                <a:ext cx="1040511" cy="147522"/>
              </a:xfrm>
              <a:custGeom>
                <a:avLst/>
                <a:gdLst/>
                <a:ahLst/>
                <a:cxnLst/>
                <a:rect l="l" t="t" r="r" b="b"/>
                <a:pathLst>
                  <a:path w="43314" h="6141" extrusionOk="0">
                    <a:moveTo>
                      <a:pt x="0" y="0"/>
                    </a:moveTo>
                    <a:lnTo>
                      <a:pt x="0" y="6140"/>
                    </a:lnTo>
                    <a:lnTo>
                      <a:pt x="43314" y="6140"/>
                    </a:lnTo>
                    <a:lnTo>
                      <a:pt x="43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3"/>
              <p:cNvSpPr/>
              <p:nvPr/>
            </p:nvSpPr>
            <p:spPr>
              <a:xfrm>
                <a:off x="3775140" y="2158471"/>
                <a:ext cx="820753" cy="48958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2038" extrusionOk="0">
                    <a:moveTo>
                      <a:pt x="1" y="1"/>
                    </a:moveTo>
                    <a:lnTo>
                      <a:pt x="1" y="2037"/>
                    </a:lnTo>
                    <a:lnTo>
                      <a:pt x="34166" y="2037"/>
                    </a:lnTo>
                    <a:lnTo>
                      <a:pt x="341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3"/>
              <p:cNvSpPr/>
              <p:nvPr/>
            </p:nvSpPr>
            <p:spPr>
              <a:xfrm>
                <a:off x="3739373" y="1892704"/>
                <a:ext cx="1463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320" extrusionOk="0">
                    <a:moveTo>
                      <a:pt x="0" y="1"/>
                    </a:moveTo>
                    <a:lnTo>
                      <a:pt x="0" y="5320"/>
                    </a:lnTo>
                    <a:lnTo>
                      <a:pt x="608" y="5320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3"/>
              <p:cNvSpPr/>
              <p:nvPr/>
            </p:nvSpPr>
            <p:spPr>
              <a:xfrm>
                <a:off x="3813839" y="1892704"/>
                <a:ext cx="1463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320" extrusionOk="0">
                    <a:moveTo>
                      <a:pt x="1" y="1"/>
                    </a:moveTo>
                    <a:lnTo>
                      <a:pt x="1" y="5320"/>
                    </a:lnTo>
                    <a:lnTo>
                      <a:pt x="609" y="5320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3"/>
              <p:cNvSpPr/>
              <p:nvPr/>
            </p:nvSpPr>
            <p:spPr>
              <a:xfrm>
                <a:off x="3888328" y="1892704"/>
                <a:ext cx="1463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320" extrusionOk="0">
                    <a:moveTo>
                      <a:pt x="0" y="1"/>
                    </a:moveTo>
                    <a:lnTo>
                      <a:pt x="0" y="5320"/>
                    </a:lnTo>
                    <a:lnTo>
                      <a:pt x="608" y="5320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3"/>
              <p:cNvSpPr/>
              <p:nvPr/>
            </p:nvSpPr>
            <p:spPr>
              <a:xfrm>
                <a:off x="3962794" y="1892704"/>
                <a:ext cx="1463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320" extrusionOk="0">
                    <a:moveTo>
                      <a:pt x="1" y="1"/>
                    </a:moveTo>
                    <a:lnTo>
                      <a:pt x="1" y="5320"/>
                    </a:lnTo>
                    <a:lnTo>
                      <a:pt x="608" y="5320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3"/>
              <p:cNvSpPr/>
              <p:nvPr/>
            </p:nvSpPr>
            <p:spPr>
              <a:xfrm>
                <a:off x="4037260" y="1892704"/>
                <a:ext cx="1463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320" extrusionOk="0">
                    <a:moveTo>
                      <a:pt x="1" y="1"/>
                    </a:moveTo>
                    <a:lnTo>
                      <a:pt x="1" y="5320"/>
                    </a:lnTo>
                    <a:lnTo>
                      <a:pt x="609" y="5320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3"/>
              <p:cNvSpPr/>
              <p:nvPr/>
            </p:nvSpPr>
            <p:spPr>
              <a:xfrm>
                <a:off x="4111750" y="1892704"/>
                <a:ext cx="13885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20" extrusionOk="0">
                    <a:moveTo>
                      <a:pt x="0" y="1"/>
                    </a:moveTo>
                    <a:lnTo>
                      <a:pt x="0" y="5320"/>
                    </a:lnTo>
                    <a:lnTo>
                      <a:pt x="578" y="5320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3"/>
              <p:cNvSpPr/>
              <p:nvPr/>
            </p:nvSpPr>
            <p:spPr>
              <a:xfrm>
                <a:off x="4186216" y="1892704"/>
                <a:ext cx="13909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320" extrusionOk="0">
                    <a:moveTo>
                      <a:pt x="1" y="1"/>
                    </a:moveTo>
                    <a:lnTo>
                      <a:pt x="1" y="5320"/>
                    </a:lnTo>
                    <a:lnTo>
                      <a:pt x="578" y="5320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3"/>
              <p:cNvSpPr/>
              <p:nvPr/>
            </p:nvSpPr>
            <p:spPr>
              <a:xfrm>
                <a:off x="4260682" y="1892704"/>
                <a:ext cx="13909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320" extrusionOk="0">
                    <a:moveTo>
                      <a:pt x="1" y="1"/>
                    </a:moveTo>
                    <a:lnTo>
                      <a:pt x="1" y="5320"/>
                    </a:lnTo>
                    <a:lnTo>
                      <a:pt x="579" y="5320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4335171" y="1892704"/>
                <a:ext cx="13885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20" extrusionOk="0">
                    <a:moveTo>
                      <a:pt x="0" y="1"/>
                    </a:moveTo>
                    <a:lnTo>
                      <a:pt x="0" y="5320"/>
                    </a:lnTo>
                    <a:lnTo>
                      <a:pt x="578" y="5320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4409637" y="1892704"/>
                <a:ext cx="13909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320" extrusionOk="0">
                    <a:moveTo>
                      <a:pt x="1" y="1"/>
                    </a:moveTo>
                    <a:lnTo>
                      <a:pt x="1" y="5320"/>
                    </a:lnTo>
                    <a:lnTo>
                      <a:pt x="578" y="5320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4484127" y="1892704"/>
                <a:ext cx="13885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20" extrusionOk="0">
                    <a:moveTo>
                      <a:pt x="0" y="1"/>
                    </a:moveTo>
                    <a:lnTo>
                      <a:pt x="0" y="5320"/>
                    </a:lnTo>
                    <a:lnTo>
                      <a:pt x="578" y="5320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4558593" y="1892704"/>
                <a:ext cx="13885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20" extrusionOk="0">
                    <a:moveTo>
                      <a:pt x="0" y="1"/>
                    </a:moveTo>
                    <a:lnTo>
                      <a:pt x="0" y="5320"/>
                    </a:lnTo>
                    <a:lnTo>
                      <a:pt x="578" y="5320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4633059" y="1892704"/>
                <a:ext cx="13909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320" extrusionOk="0">
                    <a:moveTo>
                      <a:pt x="1" y="1"/>
                    </a:moveTo>
                    <a:lnTo>
                      <a:pt x="1" y="5320"/>
                    </a:lnTo>
                    <a:lnTo>
                      <a:pt x="578" y="5320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3616312" y="2659330"/>
                <a:ext cx="894502" cy="576876"/>
              </a:xfrm>
              <a:custGeom>
                <a:avLst/>
                <a:gdLst/>
                <a:ahLst/>
                <a:cxnLst/>
                <a:rect l="l" t="t" r="r" b="b"/>
                <a:pathLst>
                  <a:path w="37236" h="24014" extrusionOk="0">
                    <a:moveTo>
                      <a:pt x="1" y="1"/>
                    </a:moveTo>
                    <a:lnTo>
                      <a:pt x="1" y="24013"/>
                    </a:lnTo>
                    <a:lnTo>
                      <a:pt x="37235" y="24013"/>
                    </a:lnTo>
                    <a:lnTo>
                      <a:pt x="3723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4669235" y="2659330"/>
                <a:ext cx="73028" cy="576876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4014" extrusionOk="0">
                    <a:moveTo>
                      <a:pt x="0" y="1"/>
                    </a:moveTo>
                    <a:lnTo>
                      <a:pt x="0" y="24013"/>
                    </a:lnTo>
                    <a:lnTo>
                      <a:pt x="3040" y="24013"/>
                    </a:lnTo>
                    <a:lnTo>
                      <a:pt x="30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3908771" y="2748423"/>
                <a:ext cx="128520" cy="398701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16597" extrusionOk="0">
                    <a:moveTo>
                      <a:pt x="0" y="0"/>
                    </a:moveTo>
                    <a:lnTo>
                      <a:pt x="0" y="16596"/>
                    </a:lnTo>
                    <a:lnTo>
                      <a:pt x="5350" y="16596"/>
                    </a:lnTo>
                    <a:lnTo>
                      <a:pt x="53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3773699" y="2883493"/>
                <a:ext cx="398701" cy="128544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5351" extrusionOk="0">
                    <a:moveTo>
                      <a:pt x="0" y="0"/>
                    </a:moveTo>
                    <a:lnTo>
                      <a:pt x="0" y="5350"/>
                    </a:lnTo>
                    <a:lnTo>
                      <a:pt x="16596" y="5350"/>
                    </a:lnTo>
                    <a:lnTo>
                      <a:pt x="165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1" name="Google Shape;671;p23"/>
          <p:cNvGrpSpPr/>
          <p:nvPr/>
        </p:nvGrpSpPr>
        <p:grpSpPr>
          <a:xfrm>
            <a:off x="2541165" y="2638232"/>
            <a:ext cx="2624701" cy="1550300"/>
            <a:chOff x="2541165" y="2638232"/>
            <a:chExt cx="2624701" cy="1550300"/>
          </a:xfrm>
        </p:grpSpPr>
        <p:grpSp>
          <p:nvGrpSpPr>
            <p:cNvPr id="672" name="Google Shape;672;p23"/>
            <p:cNvGrpSpPr/>
            <p:nvPr/>
          </p:nvGrpSpPr>
          <p:grpSpPr>
            <a:xfrm>
              <a:off x="2541165" y="2638232"/>
              <a:ext cx="464951" cy="1550300"/>
              <a:chOff x="2541165" y="2638232"/>
              <a:chExt cx="464951" cy="1550300"/>
            </a:xfrm>
          </p:grpSpPr>
          <p:sp>
            <p:nvSpPr>
              <p:cNvPr id="673" name="Google Shape;673;p23"/>
              <p:cNvSpPr/>
              <p:nvPr/>
            </p:nvSpPr>
            <p:spPr>
              <a:xfrm>
                <a:off x="2773225" y="3095012"/>
                <a:ext cx="27" cy="1093519"/>
              </a:xfrm>
              <a:custGeom>
                <a:avLst/>
                <a:gdLst/>
                <a:ahLst/>
                <a:cxnLst/>
                <a:rect l="l" t="t" r="r" b="b"/>
                <a:pathLst>
                  <a:path w="1" h="40822" fill="none" extrusionOk="0">
                    <a:moveTo>
                      <a:pt x="0" y="40822"/>
                    </a:moveTo>
                    <a:lnTo>
                      <a:pt x="0" y="0"/>
                    </a:lnTo>
                  </a:path>
                </a:pathLst>
              </a:custGeom>
              <a:noFill/>
              <a:ln w="3800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541165" y="2638232"/>
                <a:ext cx="464951" cy="464951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17357" extrusionOk="0">
                    <a:moveTo>
                      <a:pt x="8693" y="0"/>
                    </a:moveTo>
                    <a:cubicBezTo>
                      <a:pt x="3891" y="0"/>
                      <a:pt x="0" y="3891"/>
                      <a:pt x="0" y="8694"/>
                    </a:cubicBezTo>
                    <a:cubicBezTo>
                      <a:pt x="0" y="13496"/>
                      <a:pt x="3891" y="17356"/>
                      <a:pt x="8693" y="17356"/>
                    </a:cubicBezTo>
                    <a:cubicBezTo>
                      <a:pt x="13466" y="17356"/>
                      <a:pt x="17356" y="13496"/>
                      <a:pt x="17356" y="8694"/>
                    </a:cubicBezTo>
                    <a:cubicBezTo>
                      <a:pt x="17356" y="3891"/>
                      <a:pt x="13466" y="0"/>
                      <a:pt x="86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0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" name="Google Shape;675;p23"/>
            <p:cNvGrpSpPr/>
            <p:nvPr/>
          </p:nvGrpSpPr>
          <p:grpSpPr>
            <a:xfrm>
              <a:off x="2603044" y="2731667"/>
              <a:ext cx="311860" cy="311458"/>
              <a:chOff x="2603044" y="2731667"/>
              <a:chExt cx="311860" cy="311458"/>
            </a:xfrm>
          </p:grpSpPr>
          <p:sp>
            <p:nvSpPr>
              <p:cNvPr id="676" name="Google Shape;676;p23"/>
              <p:cNvSpPr/>
              <p:nvPr/>
            </p:nvSpPr>
            <p:spPr>
              <a:xfrm>
                <a:off x="2655976" y="2769732"/>
                <a:ext cx="221479" cy="219872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8208" extrusionOk="0">
                    <a:moveTo>
                      <a:pt x="5076" y="471"/>
                    </a:moveTo>
                    <a:lnTo>
                      <a:pt x="7781" y="3177"/>
                    </a:lnTo>
                    <a:lnTo>
                      <a:pt x="3222" y="7736"/>
                    </a:lnTo>
                    <a:lnTo>
                      <a:pt x="517" y="5031"/>
                    </a:lnTo>
                    <a:lnTo>
                      <a:pt x="5076" y="471"/>
                    </a:lnTo>
                    <a:close/>
                    <a:moveTo>
                      <a:pt x="5072" y="0"/>
                    </a:moveTo>
                    <a:cubicBezTo>
                      <a:pt x="5023" y="0"/>
                      <a:pt x="4970" y="15"/>
                      <a:pt x="4924" y="46"/>
                    </a:cubicBezTo>
                    <a:lnTo>
                      <a:pt x="91" y="4909"/>
                    </a:lnTo>
                    <a:cubicBezTo>
                      <a:pt x="0" y="4970"/>
                      <a:pt x="0" y="5092"/>
                      <a:pt x="91" y="5183"/>
                    </a:cubicBezTo>
                    <a:lnTo>
                      <a:pt x="3070" y="8161"/>
                    </a:lnTo>
                    <a:cubicBezTo>
                      <a:pt x="3116" y="8192"/>
                      <a:pt x="3169" y="8207"/>
                      <a:pt x="3218" y="8207"/>
                    </a:cubicBezTo>
                    <a:cubicBezTo>
                      <a:pt x="3268" y="8207"/>
                      <a:pt x="3313" y="8192"/>
                      <a:pt x="3344" y="8161"/>
                    </a:cubicBezTo>
                    <a:lnTo>
                      <a:pt x="8176" y="3298"/>
                    </a:lnTo>
                    <a:cubicBezTo>
                      <a:pt x="8268" y="3237"/>
                      <a:pt x="8268" y="3116"/>
                      <a:pt x="8176" y="3025"/>
                    </a:cubicBezTo>
                    <a:lnTo>
                      <a:pt x="5198" y="46"/>
                    </a:lnTo>
                    <a:cubicBezTo>
                      <a:pt x="5167" y="15"/>
                      <a:pt x="5122" y="0"/>
                      <a:pt x="5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3"/>
              <p:cNvSpPr/>
              <p:nvPr/>
            </p:nvSpPr>
            <p:spPr>
              <a:xfrm>
                <a:off x="2603044" y="2919742"/>
                <a:ext cx="123785" cy="12338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4606" extrusionOk="0">
                    <a:moveTo>
                      <a:pt x="821" y="495"/>
                    </a:moveTo>
                    <a:lnTo>
                      <a:pt x="4134" y="3808"/>
                    </a:lnTo>
                    <a:lnTo>
                      <a:pt x="3830" y="4142"/>
                    </a:lnTo>
                    <a:lnTo>
                      <a:pt x="487" y="799"/>
                    </a:lnTo>
                    <a:lnTo>
                      <a:pt x="821" y="495"/>
                    </a:lnTo>
                    <a:close/>
                    <a:moveTo>
                      <a:pt x="821" y="1"/>
                    </a:moveTo>
                    <a:cubicBezTo>
                      <a:pt x="768" y="1"/>
                      <a:pt x="715" y="23"/>
                      <a:pt x="669" y="69"/>
                    </a:cubicBezTo>
                    <a:lnTo>
                      <a:pt x="91" y="677"/>
                    </a:lnTo>
                    <a:cubicBezTo>
                      <a:pt x="0" y="738"/>
                      <a:pt x="0" y="859"/>
                      <a:pt x="91" y="951"/>
                    </a:cubicBezTo>
                    <a:lnTo>
                      <a:pt x="3678" y="4537"/>
                    </a:lnTo>
                    <a:cubicBezTo>
                      <a:pt x="3709" y="4583"/>
                      <a:pt x="3762" y="4606"/>
                      <a:pt x="3815" y="4606"/>
                    </a:cubicBezTo>
                    <a:cubicBezTo>
                      <a:pt x="3868" y="4606"/>
                      <a:pt x="3921" y="4583"/>
                      <a:pt x="3952" y="4537"/>
                    </a:cubicBezTo>
                    <a:lnTo>
                      <a:pt x="4560" y="3929"/>
                    </a:lnTo>
                    <a:cubicBezTo>
                      <a:pt x="4620" y="3838"/>
                      <a:pt x="4620" y="3717"/>
                      <a:pt x="4560" y="3656"/>
                    </a:cubicBezTo>
                    <a:lnTo>
                      <a:pt x="973" y="69"/>
                    </a:lnTo>
                    <a:cubicBezTo>
                      <a:pt x="927" y="23"/>
                      <a:pt x="874" y="1"/>
                      <a:pt x="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9689" y="2911598"/>
                <a:ext cx="95283" cy="94881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42" extrusionOk="0">
                    <a:moveTo>
                      <a:pt x="1292" y="1"/>
                    </a:moveTo>
                    <a:cubicBezTo>
                      <a:pt x="1239" y="1"/>
                      <a:pt x="1186" y="23"/>
                      <a:pt x="1155" y="69"/>
                    </a:cubicBezTo>
                    <a:lnTo>
                      <a:pt x="91" y="1133"/>
                    </a:lnTo>
                    <a:cubicBezTo>
                      <a:pt x="0" y="1194"/>
                      <a:pt x="0" y="1346"/>
                      <a:pt x="91" y="1406"/>
                    </a:cubicBezTo>
                    <a:cubicBezTo>
                      <a:pt x="122" y="1452"/>
                      <a:pt x="167" y="1475"/>
                      <a:pt x="217" y="1475"/>
                    </a:cubicBezTo>
                    <a:cubicBezTo>
                      <a:pt x="266" y="1475"/>
                      <a:pt x="319" y="1452"/>
                      <a:pt x="365" y="1406"/>
                    </a:cubicBezTo>
                    <a:lnTo>
                      <a:pt x="1277" y="464"/>
                    </a:lnTo>
                    <a:lnTo>
                      <a:pt x="3070" y="2258"/>
                    </a:lnTo>
                    <a:lnTo>
                      <a:pt x="2158" y="3200"/>
                    </a:lnTo>
                    <a:cubicBezTo>
                      <a:pt x="2067" y="3261"/>
                      <a:pt x="2067" y="3413"/>
                      <a:pt x="2158" y="3473"/>
                    </a:cubicBezTo>
                    <a:cubicBezTo>
                      <a:pt x="2189" y="3519"/>
                      <a:pt x="2234" y="3542"/>
                      <a:pt x="2284" y="3542"/>
                    </a:cubicBezTo>
                    <a:cubicBezTo>
                      <a:pt x="2333" y="3542"/>
                      <a:pt x="2386" y="3519"/>
                      <a:pt x="2432" y="3473"/>
                    </a:cubicBezTo>
                    <a:lnTo>
                      <a:pt x="3496" y="2410"/>
                    </a:lnTo>
                    <a:cubicBezTo>
                      <a:pt x="3556" y="2318"/>
                      <a:pt x="3556" y="2197"/>
                      <a:pt x="3496" y="2136"/>
                    </a:cubicBezTo>
                    <a:lnTo>
                      <a:pt x="1429" y="69"/>
                    </a:lnTo>
                    <a:cubicBezTo>
                      <a:pt x="1398" y="23"/>
                      <a:pt x="1345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807406" y="2778062"/>
                <a:ext cx="61906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66" extrusionOk="0">
                    <a:moveTo>
                      <a:pt x="700" y="464"/>
                    </a:moveTo>
                    <a:lnTo>
                      <a:pt x="1824" y="1589"/>
                    </a:lnTo>
                    <a:lnTo>
                      <a:pt x="1612" y="1802"/>
                    </a:lnTo>
                    <a:lnTo>
                      <a:pt x="487" y="677"/>
                    </a:lnTo>
                    <a:lnTo>
                      <a:pt x="700" y="464"/>
                    </a:lnTo>
                    <a:close/>
                    <a:moveTo>
                      <a:pt x="696" y="1"/>
                    </a:moveTo>
                    <a:cubicBezTo>
                      <a:pt x="647" y="1"/>
                      <a:pt x="593" y="24"/>
                      <a:pt x="548" y="69"/>
                    </a:cubicBezTo>
                    <a:lnTo>
                      <a:pt x="61" y="525"/>
                    </a:lnTo>
                    <a:cubicBezTo>
                      <a:pt x="1" y="616"/>
                      <a:pt x="1" y="738"/>
                      <a:pt x="61" y="829"/>
                    </a:cubicBezTo>
                    <a:lnTo>
                      <a:pt x="1460" y="2197"/>
                    </a:lnTo>
                    <a:cubicBezTo>
                      <a:pt x="1505" y="2242"/>
                      <a:pt x="1558" y="2265"/>
                      <a:pt x="1608" y="2265"/>
                    </a:cubicBezTo>
                    <a:cubicBezTo>
                      <a:pt x="1657" y="2265"/>
                      <a:pt x="1703" y="2242"/>
                      <a:pt x="1733" y="2197"/>
                    </a:cubicBezTo>
                    <a:lnTo>
                      <a:pt x="2220" y="1741"/>
                    </a:lnTo>
                    <a:cubicBezTo>
                      <a:pt x="2311" y="1650"/>
                      <a:pt x="2311" y="1528"/>
                      <a:pt x="2220" y="1437"/>
                    </a:cubicBezTo>
                    <a:lnTo>
                      <a:pt x="821" y="69"/>
                    </a:lnTo>
                    <a:cubicBezTo>
                      <a:pt x="791" y="24"/>
                      <a:pt x="745" y="1"/>
                      <a:pt x="6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830202" y="2787224"/>
                <a:ext cx="29332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065" extrusionOk="0">
                    <a:moveTo>
                      <a:pt x="700" y="1"/>
                    </a:moveTo>
                    <a:lnTo>
                      <a:pt x="213" y="31"/>
                    </a:lnTo>
                    <a:cubicBezTo>
                      <a:pt x="153" y="31"/>
                      <a:pt x="122" y="62"/>
                      <a:pt x="92" y="92"/>
                    </a:cubicBezTo>
                    <a:cubicBezTo>
                      <a:pt x="62" y="122"/>
                      <a:pt x="31" y="122"/>
                      <a:pt x="31" y="153"/>
                    </a:cubicBezTo>
                    <a:cubicBezTo>
                      <a:pt x="1" y="244"/>
                      <a:pt x="31" y="305"/>
                      <a:pt x="92" y="366"/>
                    </a:cubicBezTo>
                    <a:lnTo>
                      <a:pt x="730" y="1004"/>
                    </a:lnTo>
                    <a:cubicBezTo>
                      <a:pt x="761" y="1065"/>
                      <a:pt x="852" y="1065"/>
                      <a:pt x="913" y="1065"/>
                    </a:cubicBezTo>
                    <a:cubicBezTo>
                      <a:pt x="1004" y="1034"/>
                      <a:pt x="1034" y="973"/>
                      <a:pt x="1065" y="882"/>
                    </a:cubicBezTo>
                    <a:lnTo>
                      <a:pt x="1095" y="396"/>
                    </a:lnTo>
                    <a:cubicBezTo>
                      <a:pt x="1095" y="335"/>
                      <a:pt x="1095" y="274"/>
                      <a:pt x="1034" y="244"/>
                    </a:cubicBezTo>
                    <a:lnTo>
                      <a:pt x="852" y="62"/>
                    </a:lnTo>
                    <a:cubicBezTo>
                      <a:pt x="791" y="1"/>
                      <a:pt x="730" y="1"/>
                      <a:pt x="7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845685" y="2731667"/>
                <a:ext cx="69219" cy="68201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546" extrusionOk="0">
                    <a:moveTo>
                      <a:pt x="2375" y="0"/>
                    </a:moveTo>
                    <a:cubicBezTo>
                      <a:pt x="2325" y="0"/>
                      <a:pt x="2280" y="23"/>
                      <a:pt x="2250" y="69"/>
                    </a:cubicBezTo>
                    <a:lnTo>
                      <a:pt x="91" y="2227"/>
                    </a:lnTo>
                    <a:cubicBezTo>
                      <a:pt x="0" y="2288"/>
                      <a:pt x="0" y="2409"/>
                      <a:pt x="91" y="2500"/>
                    </a:cubicBezTo>
                    <a:cubicBezTo>
                      <a:pt x="122" y="2531"/>
                      <a:pt x="167" y="2546"/>
                      <a:pt x="217" y="2546"/>
                    </a:cubicBezTo>
                    <a:cubicBezTo>
                      <a:pt x="266" y="2546"/>
                      <a:pt x="319" y="2531"/>
                      <a:pt x="365" y="2500"/>
                    </a:cubicBezTo>
                    <a:lnTo>
                      <a:pt x="2523" y="342"/>
                    </a:lnTo>
                    <a:cubicBezTo>
                      <a:pt x="2584" y="251"/>
                      <a:pt x="2584" y="129"/>
                      <a:pt x="2523" y="69"/>
                    </a:cubicBezTo>
                    <a:cubicBezTo>
                      <a:pt x="2477" y="23"/>
                      <a:pt x="2424" y="0"/>
                      <a:pt x="2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808236" y="2837504"/>
                <a:ext cx="46423" cy="45217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688" extrusionOk="0">
                    <a:moveTo>
                      <a:pt x="217" y="1"/>
                    </a:moveTo>
                    <a:cubicBezTo>
                      <a:pt x="167" y="1"/>
                      <a:pt x="122" y="23"/>
                      <a:pt x="91" y="69"/>
                    </a:cubicBezTo>
                    <a:cubicBezTo>
                      <a:pt x="0" y="130"/>
                      <a:pt x="0" y="251"/>
                      <a:pt x="91" y="343"/>
                    </a:cubicBezTo>
                    <a:lnTo>
                      <a:pt x="1368" y="1619"/>
                    </a:lnTo>
                    <a:cubicBezTo>
                      <a:pt x="1413" y="1665"/>
                      <a:pt x="1467" y="1688"/>
                      <a:pt x="1516" y="1688"/>
                    </a:cubicBezTo>
                    <a:cubicBezTo>
                      <a:pt x="1565" y="1688"/>
                      <a:pt x="1611" y="1665"/>
                      <a:pt x="1641" y="1619"/>
                    </a:cubicBezTo>
                    <a:cubicBezTo>
                      <a:pt x="1733" y="1558"/>
                      <a:pt x="1733" y="1437"/>
                      <a:pt x="1641" y="1346"/>
                    </a:cubicBezTo>
                    <a:lnTo>
                      <a:pt x="365" y="69"/>
                    </a:lnTo>
                    <a:cubicBezTo>
                      <a:pt x="319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773225" y="2872515"/>
                <a:ext cx="46423" cy="45432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696" extrusionOk="0">
                    <a:moveTo>
                      <a:pt x="213" y="1"/>
                    </a:moveTo>
                    <a:cubicBezTo>
                      <a:pt x="160" y="1"/>
                      <a:pt x="106" y="23"/>
                      <a:pt x="61" y="69"/>
                    </a:cubicBezTo>
                    <a:cubicBezTo>
                      <a:pt x="0" y="130"/>
                      <a:pt x="0" y="251"/>
                      <a:pt x="61" y="343"/>
                    </a:cubicBezTo>
                    <a:lnTo>
                      <a:pt x="1368" y="1650"/>
                    </a:lnTo>
                    <a:cubicBezTo>
                      <a:pt x="1413" y="1680"/>
                      <a:pt x="1467" y="1695"/>
                      <a:pt x="1516" y="1695"/>
                    </a:cubicBezTo>
                    <a:cubicBezTo>
                      <a:pt x="1565" y="1695"/>
                      <a:pt x="1611" y="1680"/>
                      <a:pt x="1641" y="1650"/>
                    </a:cubicBezTo>
                    <a:cubicBezTo>
                      <a:pt x="1733" y="1558"/>
                      <a:pt x="1733" y="1437"/>
                      <a:pt x="1641" y="1376"/>
                    </a:cubicBezTo>
                    <a:lnTo>
                      <a:pt x="365" y="69"/>
                    </a:lnTo>
                    <a:cubicBezTo>
                      <a:pt x="319" y="23"/>
                      <a:pt x="266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738187" y="2908143"/>
                <a:ext cx="45646" cy="4481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673" extrusionOk="0">
                    <a:moveTo>
                      <a:pt x="210" y="1"/>
                    </a:moveTo>
                    <a:cubicBezTo>
                      <a:pt x="161" y="1"/>
                      <a:pt x="107" y="16"/>
                      <a:pt x="62" y="46"/>
                    </a:cubicBezTo>
                    <a:cubicBezTo>
                      <a:pt x="1" y="137"/>
                      <a:pt x="1" y="259"/>
                      <a:pt x="62" y="320"/>
                    </a:cubicBezTo>
                    <a:lnTo>
                      <a:pt x="1369" y="1627"/>
                    </a:lnTo>
                    <a:cubicBezTo>
                      <a:pt x="1399" y="1657"/>
                      <a:pt x="1445" y="1672"/>
                      <a:pt x="1494" y="1672"/>
                    </a:cubicBezTo>
                    <a:cubicBezTo>
                      <a:pt x="1544" y="1672"/>
                      <a:pt x="1597" y="1657"/>
                      <a:pt x="1642" y="1627"/>
                    </a:cubicBezTo>
                    <a:cubicBezTo>
                      <a:pt x="1703" y="1535"/>
                      <a:pt x="1703" y="1414"/>
                      <a:pt x="1642" y="1353"/>
                    </a:cubicBezTo>
                    <a:lnTo>
                      <a:pt x="335" y="46"/>
                    </a:lnTo>
                    <a:cubicBezTo>
                      <a:pt x="305" y="16"/>
                      <a:pt x="259" y="1"/>
                      <a:pt x="2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6" name="Google Shape;686;p23"/>
            <p:cNvSpPr txBox="1"/>
            <p:nvPr/>
          </p:nvSpPr>
          <p:spPr>
            <a:xfrm>
              <a:off x="2869312" y="3800578"/>
              <a:ext cx="2296554" cy="34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Position/Organization</a:t>
              </a:r>
              <a:endParaRPr sz="18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88" name="Google Shape;688;p23"/>
          <p:cNvGrpSpPr/>
          <p:nvPr/>
        </p:nvGrpSpPr>
        <p:grpSpPr>
          <a:xfrm>
            <a:off x="1419974" y="1290019"/>
            <a:ext cx="2027055" cy="1813163"/>
            <a:chOff x="1419974" y="1290019"/>
            <a:chExt cx="2027055" cy="1813163"/>
          </a:xfrm>
        </p:grpSpPr>
        <p:grpSp>
          <p:nvGrpSpPr>
            <p:cNvPr id="689" name="Google Shape;689;p23"/>
            <p:cNvGrpSpPr/>
            <p:nvPr/>
          </p:nvGrpSpPr>
          <p:grpSpPr>
            <a:xfrm>
              <a:off x="1419974" y="1544739"/>
              <a:ext cx="464951" cy="1558443"/>
              <a:chOff x="1419974" y="1544739"/>
              <a:chExt cx="464951" cy="1558443"/>
            </a:xfrm>
          </p:grpSpPr>
          <p:sp>
            <p:nvSpPr>
              <p:cNvPr id="690" name="Google Shape;690;p23"/>
              <p:cNvSpPr/>
              <p:nvPr/>
            </p:nvSpPr>
            <p:spPr>
              <a:xfrm>
                <a:off x="1652035" y="1544739"/>
                <a:ext cx="27" cy="1094323"/>
              </a:xfrm>
              <a:custGeom>
                <a:avLst/>
                <a:gdLst/>
                <a:ahLst/>
                <a:cxnLst/>
                <a:rect l="l" t="t" r="r" b="b"/>
                <a:pathLst>
                  <a:path w="1" h="40852" fill="none" extrusionOk="0">
                    <a:moveTo>
                      <a:pt x="1" y="40852"/>
                    </a:moveTo>
                    <a:lnTo>
                      <a:pt x="1" y="0"/>
                    </a:lnTo>
                  </a:path>
                </a:pathLst>
              </a:custGeom>
              <a:noFill/>
              <a:ln w="38000" cap="flat" cmpd="sng">
                <a:solidFill>
                  <a:schemeClr val="dk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1419974" y="2638232"/>
                <a:ext cx="464951" cy="464951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17357" extrusionOk="0">
                    <a:moveTo>
                      <a:pt x="8664" y="0"/>
                    </a:moveTo>
                    <a:cubicBezTo>
                      <a:pt x="3892" y="0"/>
                      <a:pt x="1" y="3891"/>
                      <a:pt x="1" y="8694"/>
                    </a:cubicBezTo>
                    <a:cubicBezTo>
                      <a:pt x="1" y="13496"/>
                      <a:pt x="3892" y="17356"/>
                      <a:pt x="8664" y="17356"/>
                    </a:cubicBezTo>
                    <a:cubicBezTo>
                      <a:pt x="13466" y="17356"/>
                      <a:pt x="17357" y="13496"/>
                      <a:pt x="17357" y="8694"/>
                    </a:cubicBezTo>
                    <a:cubicBezTo>
                      <a:pt x="17357" y="3891"/>
                      <a:pt x="13466" y="0"/>
                      <a:pt x="86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00" cap="flat" cmpd="sng">
                <a:solidFill>
                  <a:schemeClr val="dk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23"/>
            <p:cNvGrpSpPr/>
            <p:nvPr/>
          </p:nvGrpSpPr>
          <p:grpSpPr>
            <a:xfrm>
              <a:off x="1549438" y="2739194"/>
              <a:ext cx="205219" cy="247543"/>
              <a:chOff x="1549438" y="2739194"/>
              <a:chExt cx="205219" cy="247543"/>
            </a:xfrm>
          </p:grpSpPr>
          <p:sp>
            <p:nvSpPr>
              <p:cNvPr id="693" name="Google Shape;693;p23"/>
              <p:cNvSpPr/>
              <p:nvPr/>
            </p:nvSpPr>
            <p:spPr>
              <a:xfrm>
                <a:off x="1552707" y="2788054"/>
                <a:ext cx="198710" cy="198683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7417" extrusionOk="0">
                    <a:moveTo>
                      <a:pt x="6444" y="395"/>
                    </a:moveTo>
                    <a:lnTo>
                      <a:pt x="7022" y="1368"/>
                    </a:lnTo>
                    <a:lnTo>
                      <a:pt x="7022" y="7022"/>
                    </a:lnTo>
                    <a:lnTo>
                      <a:pt x="396" y="7022"/>
                    </a:lnTo>
                    <a:lnTo>
                      <a:pt x="396" y="1429"/>
                    </a:lnTo>
                    <a:lnTo>
                      <a:pt x="973" y="395"/>
                    </a:lnTo>
                    <a:close/>
                    <a:moveTo>
                      <a:pt x="852" y="0"/>
                    </a:moveTo>
                    <a:cubicBezTo>
                      <a:pt x="791" y="0"/>
                      <a:pt x="700" y="31"/>
                      <a:pt x="669" y="91"/>
                    </a:cubicBezTo>
                    <a:lnTo>
                      <a:pt x="31" y="1277"/>
                    </a:lnTo>
                    <a:cubicBezTo>
                      <a:pt x="0" y="1307"/>
                      <a:pt x="0" y="1338"/>
                      <a:pt x="0" y="1368"/>
                    </a:cubicBezTo>
                    <a:lnTo>
                      <a:pt x="0" y="7234"/>
                    </a:lnTo>
                    <a:cubicBezTo>
                      <a:pt x="0" y="7325"/>
                      <a:pt x="92" y="7417"/>
                      <a:pt x="183" y="7417"/>
                    </a:cubicBezTo>
                    <a:lnTo>
                      <a:pt x="7235" y="7417"/>
                    </a:lnTo>
                    <a:cubicBezTo>
                      <a:pt x="7326" y="7417"/>
                      <a:pt x="7417" y="7325"/>
                      <a:pt x="7417" y="7234"/>
                    </a:cubicBezTo>
                    <a:lnTo>
                      <a:pt x="7417" y="1307"/>
                    </a:lnTo>
                    <a:cubicBezTo>
                      <a:pt x="7417" y="1277"/>
                      <a:pt x="7417" y="1246"/>
                      <a:pt x="7387" y="1216"/>
                    </a:cubicBezTo>
                    <a:lnTo>
                      <a:pt x="6748" y="91"/>
                    </a:lnTo>
                    <a:cubicBezTo>
                      <a:pt x="6688" y="31"/>
                      <a:pt x="6627" y="0"/>
                      <a:pt x="6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3"/>
              <p:cNvSpPr/>
              <p:nvPr/>
            </p:nvSpPr>
            <p:spPr>
              <a:xfrm>
                <a:off x="1549438" y="2739194"/>
                <a:ext cx="205219" cy="5946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220" extrusionOk="0">
                    <a:moveTo>
                      <a:pt x="7265" y="396"/>
                    </a:moveTo>
                    <a:lnTo>
                      <a:pt x="7265" y="1824"/>
                    </a:lnTo>
                    <a:lnTo>
                      <a:pt x="396" y="1824"/>
                    </a:lnTo>
                    <a:lnTo>
                      <a:pt x="396" y="396"/>
                    </a:lnTo>
                    <a:close/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lnTo>
                      <a:pt x="1" y="2007"/>
                    </a:lnTo>
                    <a:cubicBezTo>
                      <a:pt x="1" y="2128"/>
                      <a:pt x="92" y="2219"/>
                      <a:pt x="214" y="2219"/>
                    </a:cubicBezTo>
                    <a:lnTo>
                      <a:pt x="7448" y="2219"/>
                    </a:lnTo>
                    <a:cubicBezTo>
                      <a:pt x="7569" y="2219"/>
                      <a:pt x="7661" y="2128"/>
                      <a:pt x="7661" y="2007"/>
                    </a:cubicBezTo>
                    <a:lnTo>
                      <a:pt x="7661" y="213"/>
                    </a:lnTo>
                    <a:cubicBezTo>
                      <a:pt x="7661" y="92"/>
                      <a:pt x="7569" y="0"/>
                      <a:pt x="74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1622729" y="2858880"/>
                <a:ext cx="127857" cy="92042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3436" extrusionOk="0">
                    <a:moveTo>
                      <a:pt x="4377" y="396"/>
                    </a:moveTo>
                    <a:lnTo>
                      <a:pt x="4377" y="3040"/>
                    </a:lnTo>
                    <a:lnTo>
                      <a:pt x="396" y="3040"/>
                    </a:lnTo>
                    <a:lnTo>
                      <a:pt x="396" y="396"/>
                    </a:lnTo>
                    <a:close/>
                    <a:moveTo>
                      <a:pt x="183" y="1"/>
                    </a:moveTo>
                    <a:cubicBezTo>
                      <a:pt x="92" y="1"/>
                      <a:pt x="1" y="92"/>
                      <a:pt x="1" y="213"/>
                    </a:cubicBezTo>
                    <a:lnTo>
                      <a:pt x="1" y="3223"/>
                    </a:lnTo>
                    <a:cubicBezTo>
                      <a:pt x="1" y="3344"/>
                      <a:pt x="92" y="3435"/>
                      <a:pt x="183" y="3435"/>
                    </a:cubicBezTo>
                    <a:lnTo>
                      <a:pt x="4560" y="3435"/>
                    </a:lnTo>
                    <a:cubicBezTo>
                      <a:pt x="4681" y="3435"/>
                      <a:pt x="4742" y="3314"/>
                      <a:pt x="4773" y="3223"/>
                    </a:cubicBezTo>
                    <a:lnTo>
                      <a:pt x="4773" y="213"/>
                    </a:lnTo>
                    <a:cubicBezTo>
                      <a:pt x="4773" y="92"/>
                      <a:pt x="4681" y="1"/>
                      <a:pt x="45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1583646" y="2763624"/>
                <a:ext cx="10608" cy="350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08" extrusionOk="0">
                    <a:moveTo>
                      <a:pt x="213" y="0"/>
                    </a:moveTo>
                    <a:cubicBezTo>
                      <a:pt x="92" y="0"/>
                      <a:pt x="1" y="91"/>
                      <a:pt x="1" y="213"/>
                    </a:cubicBezTo>
                    <a:lnTo>
                      <a:pt x="1" y="1095"/>
                    </a:lnTo>
                    <a:cubicBezTo>
                      <a:pt x="1" y="1216"/>
                      <a:pt x="92" y="1307"/>
                      <a:pt x="213" y="1307"/>
                    </a:cubicBezTo>
                    <a:cubicBezTo>
                      <a:pt x="304" y="1307"/>
                      <a:pt x="396" y="1216"/>
                      <a:pt x="396" y="1095"/>
                    </a:cubicBezTo>
                    <a:lnTo>
                      <a:pt x="396" y="213"/>
                    </a:lnTo>
                    <a:cubicBezTo>
                      <a:pt x="396" y="91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1615389" y="2763624"/>
                <a:ext cx="10635" cy="35038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308" extrusionOk="0">
                    <a:moveTo>
                      <a:pt x="214" y="0"/>
                    </a:moveTo>
                    <a:cubicBezTo>
                      <a:pt x="92" y="0"/>
                      <a:pt x="1" y="91"/>
                      <a:pt x="1" y="213"/>
                    </a:cubicBezTo>
                    <a:lnTo>
                      <a:pt x="1" y="1095"/>
                    </a:lnTo>
                    <a:cubicBezTo>
                      <a:pt x="1" y="1216"/>
                      <a:pt x="92" y="1307"/>
                      <a:pt x="214" y="1307"/>
                    </a:cubicBezTo>
                    <a:cubicBezTo>
                      <a:pt x="305" y="1307"/>
                      <a:pt x="396" y="1216"/>
                      <a:pt x="396" y="1095"/>
                    </a:cubicBezTo>
                    <a:lnTo>
                      <a:pt x="396" y="213"/>
                    </a:lnTo>
                    <a:cubicBezTo>
                      <a:pt x="396" y="91"/>
                      <a:pt x="305" y="0"/>
                      <a:pt x="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1647159" y="2763624"/>
                <a:ext cx="10608" cy="350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08" extrusionOk="0">
                    <a:moveTo>
                      <a:pt x="213" y="0"/>
                    </a:moveTo>
                    <a:cubicBezTo>
                      <a:pt x="92" y="0"/>
                      <a:pt x="0" y="91"/>
                      <a:pt x="0" y="213"/>
                    </a:cubicBezTo>
                    <a:lnTo>
                      <a:pt x="0" y="1095"/>
                    </a:lnTo>
                    <a:cubicBezTo>
                      <a:pt x="0" y="1216"/>
                      <a:pt x="92" y="1307"/>
                      <a:pt x="213" y="1307"/>
                    </a:cubicBezTo>
                    <a:cubicBezTo>
                      <a:pt x="304" y="1307"/>
                      <a:pt x="396" y="1216"/>
                      <a:pt x="396" y="1095"/>
                    </a:cubicBezTo>
                    <a:lnTo>
                      <a:pt x="396" y="213"/>
                    </a:lnTo>
                    <a:cubicBezTo>
                      <a:pt x="396" y="91"/>
                      <a:pt x="304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1678902" y="2763624"/>
                <a:ext cx="10608" cy="350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08" extrusionOk="0">
                    <a:moveTo>
                      <a:pt x="214" y="0"/>
                    </a:moveTo>
                    <a:cubicBezTo>
                      <a:pt x="92" y="0"/>
                      <a:pt x="1" y="91"/>
                      <a:pt x="1" y="213"/>
                    </a:cubicBezTo>
                    <a:lnTo>
                      <a:pt x="1" y="1095"/>
                    </a:lnTo>
                    <a:cubicBezTo>
                      <a:pt x="1" y="1216"/>
                      <a:pt x="92" y="1307"/>
                      <a:pt x="214" y="1307"/>
                    </a:cubicBezTo>
                    <a:cubicBezTo>
                      <a:pt x="305" y="1307"/>
                      <a:pt x="396" y="1216"/>
                      <a:pt x="396" y="1095"/>
                    </a:cubicBezTo>
                    <a:lnTo>
                      <a:pt x="396" y="213"/>
                    </a:lnTo>
                    <a:cubicBezTo>
                      <a:pt x="396" y="91"/>
                      <a:pt x="305" y="0"/>
                      <a:pt x="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23"/>
            <p:cNvSpPr txBox="1"/>
            <p:nvPr/>
          </p:nvSpPr>
          <p:spPr>
            <a:xfrm>
              <a:off x="1743987" y="1290019"/>
              <a:ext cx="1703042" cy="345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Name</a:t>
              </a:r>
              <a:endParaRPr sz="18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3" name="Google Shape;703;p23"/>
          <p:cNvGrpSpPr/>
          <p:nvPr/>
        </p:nvGrpSpPr>
        <p:grpSpPr>
          <a:xfrm>
            <a:off x="5223813" y="1290020"/>
            <a:ext cx="2100502" cy="1813052"/>
            <a:chOff x="5223813" y="1290020"/>
            <a:chExt cx="2100502" cy="1813052"/>
          </a:xfrm>
        </p:grpSpPr>
        <p:grpSp>
          <p:nvGrpSpPr>
            <p:cNvPr id="704" name="Google Shape;704;p23"/>
            <p:cNvGrpSpPr/>
            <p:nvPr/>
          </p:nvGrpSpPr>
          <p:grpSpPr>
            <a:xfrm>
              <a:off x="5223813" y="1544670"/>
              <a:ext cx="464951" cy="1558402"/>
              <a:chOff x="5223813" y="1544670"/>
              <a:chExt cx="464951" cy="1558402"/>
            </a:xfrm>
          </p:grpSpPr>
          <p:sp>
            <p:nvSpPr>
              <p:cNvPr id="705" name="Google Shape;705;p23"/>
              <p:cNvSpPr/>
              <p:nvPr/>
            </p:nvSpPr>
            <p:spPr>
              <a:xfrm>
                <a:off x="5223813" y="2638121"/>
                <a:ext cx="464951" cy="464951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17357" extrusionOk="0">
                    <a:moveTo>
                      <a:pt x="8663" y="0"/>
                    </a:moveTo>
                    <a:cubicBezTo>
                      <a:pt x="3891" y="0"/>
                      <a:pt x="0" y="3891"/>
                      <a:pt x="0" y="8694"/>
                    </a:cubicBezTo>
                    <a:cubicBezTo>
                      <a:pt x="0" y="13496"/>
                      <a:pt x="3891" y="17356"/>
                      <a:pt x="8663" y="17356"/>
                    </a:cubicBezTo>
                    <a:cubicBezTo>
                      <a:pt x="13465" y="17356"/>
                      <a:pt x="17356" y="13496"/>
                      <a:pt x="17356" y="8694"/>
                    </a:cubicBezTo>
                    <a:cubicBezTo>
                      <a:pt x="17356" y="3891"/>
                      <a:pt x="13465" y="0"/>
                      <a:pt x="86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00" cap="flat" cmpd="sng">
                <a:solidFill>
                  <a:schemeClr val="accent4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5462374" y="1544670"/>
                <a:ext cx="27" cy="1094323"/>
              </a:xfrm>
              <a:custGeom>
                <a:avLst/>
                <a:gdLst/>
                <a:ahLst/>
                <a:cxnLst/>
                <a:rect l="l" t="t" r="r" b="b"/>
                <a:pathLst>
                  <a:path w="1" h="40852" fill="none" extrusionOk="0">
                    <a:moveTo>
                      <a:pt x="0" y="40852"/>
                    </a:moveTo>
                    <a:lnTo>
                      <a:pt x="0" y="0"/>
                    </a:lnTo>
                  </a:path>
                </a:pathLst>
              </a:custGeom>
              <a:noFill/>
              <a:ln w="38000" cap="flat" cmpd="sng">
                <a:solidFill>
                  <a:schemeClr val="accent4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3"/>
            <p:cNvGrpSpPr/>
            <p:nvPr/>
          </p:nvGrpSpPr>
          <p:grpSpPr>
            <a:xfrm>
              <a:off x="5352442" y="2765143"/>
              <a:ext cx="207657" cy="208460"/>
              <a:chOff x="5352442" y="2765143"/>
              <a:chExt cx="207657" cy="208460"/>
            </a:xfrm>
          </p:grpSpPr>
          <p:sp>
            <p:nvSpPr>
              <p:cNvPr id="708" name="Google Shape;708;p23"/>
              <p:cNvSpPr/>
              <p:nvPr/>
            </p:nvSpPr>
            <p:spPr>
              <a:xfrm>
                <a:off x="5352442" y="2765143"/>
                <a:ext cx="207657" cy="208460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7782" extrusionOk="0">
                    <a:moveTo>
                      <a:pt x="3861" y="395"/>
                    </a:moveTo>
                    <a:cubicBezTo>
                      <a:pt x="5806" y="395"/>
                      <a:pt x="7356" y="1976"/>
                      <a:pt x="7356" y="3891"/>
                    </a:cubicBezTo>
                    <a:cubicBezTo>
                      <a:pt x="7356" y="5836"/>
                      <a:pt x="5806" y="7386"/>
                      <a:pt x="3861" y="7386"/>
                    </a:cubicBezTo>
                    <a:cubicBezTo>
                      <a:pt x="1946" y="7386"/>
                      <a:pt x="396" y="5836"/>
                      <a:pt x="396" y="3891"/>
                    </a:cubicBezTo>
                    <a:cubicBezTo>
                      <a:pt x="396" y="1976"/>
                      <a:pt x="1946" y="395"/>
                      <a:pt x="3861" y="395"/>
                    </a:cubicBezTo>
                    <a:close/>
                    <a:moveTo>
                      <a:pt x="3861" y="0"/>
                    </a:moveTo>
                    <a:cubicBezTo>
                      <a:pt x="1733" y="0"/>
                      <a:pt x="1" y="1763"/>
                      <a:pt x="1" y="3891"/>
                    </a:cubicBezTo>
                    <a:cubicBezTo>
                      <a:pt x="1" y="6049"/>
                      <a:pt x="1733" y="7781"/>
                      <a:pt x="3861" y="7781"/>
                    </a:cubicBezTo>
                    <a:cubicBezTo>
                      <a:pt x="6019" y="7781"/>
                      <a:pt x="7752" y="6049"/>
                      <a:pt x="7752" y="3891"/>
                    </a:cubicBezTo>
                    <a:cubicBezTo>
                      <a:pt x="7752" y="1763"/>
                      <a:pt x="6019" y="0"/>
                      <a:pt x="38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3"/>
              <p:cNvSpPr/>
              <p:nvPr/>
            </p:nvSpPr>
            <p:spPr>
              <a:xfrm>
                <a:off x="5376871" y="2864467"/>
                <a:ext cx="158796" cy="10608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396" extrusionOk="0">
                    <a:moveTo>
                      <a:pt x="213" y="0"/>
                    </a:moveTo>
                    <a:cubicBezTo>
                      <a:pt x="92" y="0"/>
                      <a:pt x="0" y="92"/>
                      <a:pt x="0" y="183"/>
                    </a:cubicBezTo>
                    <a:cubicBezTo>
                      <a:pt x="0" y="304"/>
                      <a:pt x="92" y="395"/>
                      <a:pt x="213" y="395"/>
                    </a:cubicBezTo>
                    <a:lnTo>
                      <a:pt x="5715" y="395"/>
                    </a:lnTo>
                    <a:cubicBezTo>
                      <a:pt x="5836" y="395"/>
                      <a:pt x="5928" y="304"/>
                      <a:pt x="5928" y="183"/>
                    </a:cubicBezTo>
                    <a:cubicBezTo>
                      <a:pt x="5928" y="92"/>
                      <a:pt x="5836" y="0"/>
                      <a:pt x="57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1" name="Google Shape;711;p23"/>
            <p:cNvSpPr txBox="1"/>
            <p:nvPr/>
          </p:nvSpPr>
          <p:spPr>
            <a:xfrm>
              <a:off x="5553125" y="1290020"/>
              <a:ext cx="1771190" cy="345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Years in PRN</a:t>
              </a:r>
              <a:endParaRPr sz="18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13" name="Google Shape;713;p23"/>
          <p:cNvGrpSpPr/>
          <p:nvPr/>
        </p:nvGrpSpPr>
        <p:grpSpPr>
          <a:xfrm>
            <a:off x="6346678" y="2638121"/>
            <a:ext cx="2666070" cy="1550282"/>
            <a:chOff x="6346678" y="2638121"/>
            <a:chExt cx="2666070" cy="1550282"/>
          </a:xfrm>
        </p:grpSpPr>
        <p:grpSp>
          <p:nvGrpSpPr>
            <p:cNvPr id="714" name="Google Shape;714;p23"/>
            <p:cNvGrpSpPr/>
            <p:nvPr/>
          </p:nvGrpSpPr>
          <p:grpSpPr>
            <a:xfrm>
              <a:off x="6346678" y="2638121"/>
              <a:ext cx="464951" cy="1550282"/>
              <a:chOff x="6346678" y="2638121"/>
              <a:chExt cx="464951" cy="1550282"/>
            </a:xfrm>
          </p:grpSpPr>
          <p:sp>
            <p:nvSpPr>
              <p:cNvPr id="715" name="Google Shape;715;p23"/>
              <p:cNvSpPr/>
              <p:nvPr/>
            </p:nvSpPr>
            <p:spPr>
              <a:xfrm>
                <a:off x="6581166" y="3094884"/>
                <a:ext cx="27" cy="1093519"/>
              </a:xfrm>
              <a:custGeom>
                <a:avLst/>
                <a:gdLst/>
                <a:ahLst/>
                <a:cxnLst/>
                <a:rect l="l" t="t" r="r" b="b"/>
                <a:pathLst>
                  <a:path w="1" h="40822" fill="none" extrusionOk="0">
                    <a:moveTo>
                      <a:pt x="1" y="40822"/>
                    </a:moveTo>
                    <a:lnTo>
                      <a:pt x="1" y="0"/>
                    </a:lnTo>
                  </a:path>
                </a:pathLst>
              </a:custGeom>
              <a:noFill/>
              <a:ln w="38000" cap="flat" cmpd="sng">
                <a:solidFill>
                  <a:schemeClr val="accent3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3"/>
              <p:cNvSpPr/>
              <p:nvPr/>
            </p:nvSpPr>
            <p:spPr>
              <a:xfrm>
                <a:off x="6346678" y="2638121"/>
                <a:ext cx="464951" cy="464951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17357" extrusionOk="0">
                    <a:moveTo>
                      <a:pt x="8694" y="0"/>
                    </a:moveTo>
                    <a:cubicBezTo>
                      <a:pt x="3891" y="0"/>
                      <a:pt x="1" y="3891"/>
                      <a:pt x="1" y="8694"/>
                    </a:cubicBezTo>
                    <a:cubicBezTo>
                      <a:pt x="1" y="13496"/>
                      <a:pt x="3891" y="17356"/>
                      <a:pt x="8694" y="17356"/>
                    </a:cubicBezTo>
                    <a:cubicBezTo>
                      <a:pt x="13466" y="17356"/>
                      <a:pt x="17357" y="13496"/>
                      <a:pt x="17357" y="8694"/>
                    </a:cubicBezTo>
                    <a:cubicBezTo>
                      <a:pt x="17357" y="3891"/>
                      <a:pt x="13466" y="0"/>
                      <a:pt x="86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000" cap="flat" cmpd="sng">
                <a:solidFill>
                  <a:schemeClr val="accent3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7" name="Google Shape;717;p23"/>
            <p:cNvGrpSpPr/>
            <p:nvPr/>
          </p:nvGrpSpPr>
          <p:grpSpPr>
            <a:xfrm>
              <a:off x="6444395" y="2739883"/>
              <a:ext cx="269536" cy="259758"/>
              <a:chOff x="6444395" y="2739883"/>
              <a:chExt cx="269536" cy="259758"/>
            </a:xfrm>
          </p:grpSpPr>
          <p:sp>
            <p:nvSpPr>
              <p:cNvPr id="718" name="Google Shape;718;p23"/>
              <p:cNvSpPr/>
              <p:nvPr/>
            </p:nvSpPr>
            <p:spPr>
              <a:xfrm>
                <a:off x="6444395" y="2739883"/>
                <a:ext cx="269536" cy="259758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9697" extrusionOk="0">
                    <a:moveTo>
                      <a:pt x="7569" y="396"/>
                    </a:moveTo>
                    <a:cubicBezTo>
                      <a:pt x="8025" y="396"/>
                      <a:pt x="8481" y="548"/>
                      <a:pt x="8845" y="913"/>
                    </a:cubicBezTo>
                    <a:lnTo>
                      <a:pt x="8906" y="973"/>
                    </a:lnTo>
                    <a:cubicBezTo>
                      <a:pt x="9605" y="1673"/>
                      <a:pt x="9636" y="2828"/>
                      <a:pt x="8937" y="3527"/>
                    </a:cubicBezTo>
                    <a:lnTo>
                      <a:pt x="3800" y="8755"/>
                    </a:lnTo>
                    <a:cubicBezTo>
                      <a:pt x="3443" y="9112"/>
                      <a:pt x="2966" y="9295"/>
                      <a:pt x="2493" y="9295"/>
                    </a:cubicBezTo>
                    <a:cubicBezTo>
                      <a:pt x="2039" y="9295"/>
                      <a:pt x="1588" y="9127"/>
                      <a:pt x="1247" y="8785"/>
                    </a:cubicBezTo>
                    <a:lnTo>
                      <a:pt x="1186" y="8724"/>
                    </a:lnTo>
                    <a:cubicBezTo>
                      <a:pt x="456" y="8025"/>
                      <a:pt x="456" y="6870"/>
                      <a:pt x="1155" y="6141"/>
                    </a:cubicBezTo>
                    <a:lnTo>
                      <a:pt x="6262" y="943"/>
                    </a:lnTo>
                    <a:cubicBezTo>
                      <a:pt x="6627" y="578"/>
                      <a:pt x="7082" y="396"/>
                      <a:pt x="7569" y="396"/>
                    </a:cubicBezTo>
                    <a:close/>
                    <a:moveTo>
                      <a:pt x="7538" y="1"/>
                    </a:moveTo>
                    <a:cubicBezTo>
                      <a:pt x="6961" y="1"/>
                      <a:pt x="6414" y="244"/>
                      <a:pt x="5988" y="670"/>
                    </a:cubicBezTo>
                    <a:lnTo>
                      <a:pt x="851" y="5867"/>
                    </a:lnTo>
                    <a:cubicBezTo>
                      <a:pt x="0" y="6749"/>
                      <a:pt x="31" y="8147"/>
                      <a:pt x="882" y="8998"/>
                    </a:cubicBezTo>
                    <a:lnTo>
                      <a:pt x="943" y="9059"/>
                    </a:lnTo>
                    <a:cubicBezTo>
                      <a:pt x="1368" y="9454"/>
                      <a:pt x="1915" y="9697"/>
                      <a:pt x="2493" y="9697"/>
                    </a:cubicBezTo>
                    <a:lnTo>
                      <a:pt x="2523" y="9697"/>
                    </a:lnTo>
                    <a:cubicBezTo>
                      <a:pt x="3101" y="9697"/>
                      <a:pt x="3648" y="9454"/>
                      <a:pt x="4073" y="9028"/>
                    </a:cubicBezTo>
                    <a:lnTo>
                      <a:pt x="9210" y="3800"/>
                    </a:lnTo>
                    <a:cubicBezTo>
                      <a:pt x="10061" y="2949"/>
                      <a:pt x="10031" y="1551"/>
                      <a:pt x="9180" y="700"/>
                    </a:cubicBezTo>
                    <a:lnTo>
                      <a:pt x="9119" y="639"/>
                    </a:lnTo>
                    <a:cubicBezTo>
                      <a:pt x="8693" y="214"/>
                      <a:pt x="8146" y="1"/>
                      <a:pt x="7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3"/>
              <p:cNvSpPr/>
              <p:nvPr/>
            </p:nvSpPr>
            <p:spPr>
              <a:xfrm>
                <a:off x="6540976" y="2829138"/>
                <a:ext cx="8042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144" extrusionOk="0">
                    <a:moveTo>
                      <a:pt x="232" y="1"/>
                    </a:moveTo>
                    <a:cubicBezTo>
                      <a:pt x="177" y="1"/>
                      <a:pt x="125" y="23"/>
                      <a:pt x="92" y="74"/>
                    </a:cubicBezTo>
                    <a:cubicBezTo>
                      <a:pt x="1" y="134"/>
                      <a:pt x="1" y="256"/>
                      <a:pt x="92" y="347"/>
                    </a:cubicBezTo>
                    <a:lnTo>
                      <a:pt x="3162" y="3083"/>
                    </a:lnTo>
                    <a:cubicBezTo>
                      <a:pt x="3192" y="3143"/>
                      <a:pt x="3253" y="3143"/>
                      <a:pt x="3284" y="3143"/>
                    </a:cubicBezTo>
                    <a:cubicBezTo>
                      <a:pt x="3344" y="3143"/>
                      <a:pt x="3405" y="3113"/>
                      <a:pt x="3436" y="3083"/>
                    </a:cubicBezTo>
                    <a:cubicBezTo>
                      <a:pt x="3496" y="2992"/>
                      <a:pt x="3496" y="2870"/>
                      <a:pt x="3405" y="2809"/>
                    </a:cubicBezTo>
                    <a:lnTo>
                      <a:pt x="366" y="43"/>
                    </a:lnTo>
                    <a:cubicBezTo>
                      <a:pt x="325" y="16"/>
                      <a:pt x="277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1" name="Google Shape;721;p23"/>
            <p:cNvSpPr txBox="1"/>
            <p:nvPr/>
          </p:nvSpPr>
          <p:spPr>
            <a:xfrm>
              <a:off x="6700938" y="3800578"/>
              <a:ext cx="2311810" cy="345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Goals for involvement</a:t>
              </a:r>
              <a:endParaRPr sz="1800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311700" y="304800"/>
            <a:ext cx="8520600" cy="762000"/>
          </a:xfrm>
        </p:spPr>
        <p:txBody>
          <a:bodyPr/>
          <a:lstStyle/>
          <a:p>
            <a:r>
              <a:rPr lang="en-US" sz="3600" b="0" dirty="0"/>
              <a:t>Introductions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24"/>
          <p:cNvGrpSpPr/>
          <p:nvPr/>
        </p:nvGrpSpPr>
        <p:grpSpPr>
          <a:xfrm>
            <a:off x="685800" y="2975025"/>
            <a:ext cx="3905100" cy="1517700"/>
            <a:chOff x="666750" y="2975025"/>
            <a:chExt cx="3905100" cy="1517700"/>
          </a:xfrm>
        </p:grpSpPr>
        <p:sp>
          <p:nvSpPr>
            <p:cNvPr id="728" name="Google Shape;728;p24"/>
            <p:cNvSpPr/>
            <p:nvPr/>
          </p:nvSpPr>
          <p:spPr>
            <a:xfrm>
              <a:off x="666750" y="2975025"/>
              <a:ext cx="3905100" cy="1517700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24"/>
            <p:cNvGrpSpPr/>
            <p:nvPr/>
          </p:nvGrpSpPr>
          <p:grpSpPr>
            <a:xfrm>
              <a:off x="872400" y="3299465"/>
              <a:ext cx="2815475" cy="868819"/>
              <a:chOff x="720000" y="3261381"/>
              <a:chExt cx="2815475" cy="868819"/>
            </a:xfrm>
          </p:grpSpPr>
          <p:grpSp>
            <p:nvGrpSpPr>
              <p:cNvPr id="730" name="Google Shape;730;p24"/>
              <p:cNvGrpSpPr/>
              <p:nvPr/>
            </p:nvGrpSpPr>
            <p:grpSpPr>
              <a:xfrm flipH="1">
                <a:off x="1751838" y="3261381"/>
                <a:ext cx="1783637" cy="868802"/>
                <a:chOff x="1317334" y="3533660"/>
                <a:chExt cx="1678717" cy="830118"/>
              </a:xfrm>
            </p:grpSpPr>
            <p:sp>
              <p:nvSpPr>
                <p:cNvPr id="731" name="Google Shape;731;p24"/>
                <p:cNvSpPr txBox="1"/>
                <p:nvPr/>
              </p:nvSpPr>
              <p:spPr>
                <a:xfrm>
                  <a:off x="1322351" y="3533660"/>
                  <a:ext cx="1673700" cy="18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5207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1" dirty="0">
                    <a:latin typeface="Fira Sans Condensed"/>
                    <a:ea typeface="Fira Sans Condensed"/>
                    <a:cs typeface="Fira Sans Condensed"/>
                    <a:sym typeface="Fira Sans Condensed"/>
                  </a:endParaRPr>
                </a:p>
              </p:txBody>
            </p:sp>
            <p:sp>
              <p:nvSpPr>
                <p:cNvPr id="732" name="Google Shape;732;p24"/>
                <p:cNvSpPr txBox="1"/>
                <p:nvPr/>
              </p:nvSpPr>
              <p:spPr>
                <a:xfrm>
                  <a:off x="1317334" y="3833078"/>
                  <a:ext cx="1673700" cy="53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733" name="Google Shape;733;p24"/>
              <p:cNvSpPr/>
              <p:nvPr/>
            </p:nvSpPr>
            <p:spPr>
              <a:xfrm>
                <a:off x="1524075" y="3274300"/>
                <a:ext cx="94677" cy="855893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700" extrusionOk="0">
                    <a:moveTo>
                      <a:pt x="0" y="0"/>
                    </a:moveTo>
                    <a:lnTo>
                      <a:pt x="0" y="10699"/>
                    </a:lnTo>
                    <a:lnTo>
                      <a:pt x="1368" y="10699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4"/>
              <p:cNvSpPr txBox="1"/>
              <p:nvPr/>
            </p:nvSpPr>
            <p:spPr>
              <a:xfrm>
                <a:off x="720000" y="3274300"/>
                <a:ext cx="804000" cy="8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400" dirty="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95</a:t>
                </a:r>
                <a:endParaRPr sz="34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35" name="Google Shape;735;p24"/>
          <p:cNvGrpSpPr/>
          <p:nvPr/>
        </p:nvGrpSpPr>
        <p:grpSpPr>
          <a:xfrm>
            <a:off x="4591050" y="1457325"/>
            <a:ext cx="3868270" cy="1517700"/>
            <a:chOff x="4572000" y="1457325"/>
            <a:chExt cx="3868270" cy="1517700"/>
          </a:xfrm>
        </p:grpSpPr>
        <p:sp>
          <p:nvSpPr>
            <p:cNvPr id="736" name="Google Shape;736;p24"/>
            <p:cNvSpPr/>
            <p:nvPr/>
          </p:nvSpPr>
          <p:spPr>
            <a:xfrm>
              <a:off x="4572000" y="1457325"/>
              <a:ext cx="3852000" cy="1517700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7" name="Google Shape;737;p24"/>
            <p:cNvGrpSpPr/>
            <p:nvPr/>
          </p:nvGrpSpPr>
          <p:grpSpPr>
            <a:xfrm>
              <a:off x="5415994" y="1755466"/>
              <a:ext cx="3024276" cy="902499"/>
              <a:chOff x="5635069" y="1759562"/>
              <a:chExt cx="3024276" cy="902499"/>
            </a:xfrm>
          </p:grpSpPr>
          <p:grpSp>
            <p:nvGrpSpPr>
              <p:cNvPr id="738" name="Google Shape;738;p24"/>
              <p:cNvGrpSpPr/>
              <p:nvPr/>
            </p:nvGrpSpPr>
            <p:grpSpPr>
              <a:xfrm flipH="1">
                <a:off x="5635069" y="1786718"/>
                <a:ext cx="1842056" cy="859278"/>
                <a:chOff x="637616" y="3439629"/>
                <a:chExt cx="1733700" cy="821019"/>
              </a:xfrm>
            </p:grpSpPr>
            <p:sp>
              <p:nvSpPr>
                <p:cNvPr id="739" name="Google Shape;739;p24"/>
                <p:cNvSpPr txBox="1"/>
                <p:nvPr/>
              </p:nvSpPr>
              <p:spPr>
                <a:xfrm>
                  <a:off x="637616" y="3439629"/>
                  <a:ext cx="1733700" cy="18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5207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1" dirty="0">
                    <a:latin typeface="Fira Sans Condensed"/>
                    <a:ea typeface="Fira Sans Condensed"/>
                    <a:cs typeface="Fira Sans Condensed"/>
                    <a:sym typeface="Fira Sans Condensed"/>
                  </a:endParaRPr>
                </a:p>
              </p:txBody>
            </p:sp>
            <p:sp>
              <p:nvSpPr>
                <p:cNvPr id="740" name="Google Shape;740;p24"/>
                <p:cNvSpPr txBox="1"/>
                <p:nvPr/>
              </p:nvSpPr>
              <p:spPr>
                <a:xfrm>
                  <a:off x="637616" y="3729948"/>
                  <a:ext cx="1733700" cy="53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00" dirty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741" name="Google Shape;741;p24"/>
              <p:cNvSpPr/>
              <p:nvPr/>
            </p:nvSpPr>
            <p:spPr>
              <a:xfrm>
                <a:off x="7245912" y="1806168"/>
                <a:ext cx="94677" cy="855893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0700" extrusionOk="0">
                    <a:moveTo>
                      <a:pt x="0" y="0"/>
                    </a:moveTo>
                    <a:lnTo>
                      <a:pt x="0" y="10699"/>
                    </a:lnTo>
                    <a:lnTo>
                      <a:pt x="1368" y="10699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4"/>
              <p:cNvSpPr txBox="1"/>
              <p:nvPr/>
            </p:nvSpPr>
            <p:spPr>
              <a:xfrm>
                <a:off x="7293251" y="1759562"/>
                <a:ext cx="1366094" cy="8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400" dirty="0"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$1944</a:t>
                </a:r>
                <a:endParaRPr sz="34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744" name="Google Shape;744;p24"/>
          <p:cNvGrpSpPr/>
          <p:nvPr/>
        </p:nvGrpSpPr>
        <p:grpSpPr>
          <a:xfrm>
            <a:off x="3855875" y="1408625"/>
            <a:ext cx="1432261" cy="3194870"/>
            <a:chOff x="3855875" y="1408625"/>
            <a:chExt cx="1432261" cy="3194870"/>
          </a:xfrm>
        </p:grpSpPr>
        <p:sp>
          <p:nvSpPr>
            <p:cNvPr id="745" name="Google Shape;745;p24"/>
            <p:cNvSpPr/>
            <p:nvPr/>
          </p:nvSpPr>
          <p:spPr>
            <a:xfrm>
              <a:off x="3855875" y="1408625"/>
              <a:ext cx="1432261" cy="1576079"/>
            </a:xfrm>
            <a:custGeom>
              <a:avLst/>
              <a:gdLst/>
              <a:ahLst/>
              <a:cxnLst/>
              <a:rect l="l" t="t" r="r" b="b"/>
              <a:pathLst>
                <a:path w="13315" h="14652" extrusionOk="0">
                  <a:moveTo>
                    <a:pt x="6658" y="0"/>
                  </a:moveTo>
                  <a:cubicBezTo>
                    <a:pt x="3010" y="0"/>
                    <a:pt x="1" y="3010"/>
                    <a:pt x="1" y="6657"/>
                  </a:cubicBezTo>
                  <a:lnTo>
                    <a:pt x="1" y="14651"/>
                  </a:lnTo>
                  <a:lnTo>
                    <a:pt x="13314" y="14651"/>
                  </a:lnTo>
                  <a:lnTo>
                    <a:pt x="13314" y="6657"/>
                  </a:lnTo>
                  <a:cubicBezTo>
                    <a:pt x="13314" y="4833"/>
                    <a:pt x="12554" y="3162"/>
                    <a:pt x="11338" y="1976"/>
                  </a:cubicBezTo>
                  <a:cubicBezTo>
                    <a:pt x="10153" y="760"/>
                    <a:pt x="8481" y="0"/>
                    <a:pt x="66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3855875" y="2975025"/>
              <a:ext cx="1432261" cy="1628470"/>
            </a:xfrm>
            <a:custGeom>
              <a:avLst/>
              <a:gdLst/>
              <a:ahLst/>
              <a:cxnLst/>
              <a:rect l="l" t="t" r="r" b="b"/>
              <a:pathLst>
                <a:path w="13315" h="15138" extrusionOk="0">
                  <a:moveTo>
                    <a:pt x="1" y="0"/>
                  </a:moveTo>
                  <a:lnTo>
                    <a:pt x="1" y="8480"/>
                  </a:lnTo>
                  <a:cubicBezTo>
                    <a:pt x="1" y="12128"/>
                    <a:pt x="3010" y="15137"/>
                    <a:pt x="6658" y="15137"/>
                  </a:cubicBezTo>
                  <a:cubicBezTo>
                    <a:pt x="10305" y="15137"/>
                    <a:pt x="13314" y="12128"/>
                    <a:pt x="13314" y="8480"/>
                  </a:cubicBezTo>
                  <a:lnTo>
                    <a:pt x="13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4078231" y="1598539"/>
              <a:ext cx="559243" cy="546120"/>
            </a:xfrm>
            <a:custGeom>
              <a:avLst/>
              <a:gdLst/>
              <a:ahLst/>
              <a:cxnLst/>
              <a:rect l="l" t="t" r="r" b="b"/>
              <a:pathLst>
                <a:path w="5199" h="5077" fill="none" extrusionOk="0">
                  <a:moveTo>
                    <a:pt x="5198" y="1"/>
                  </a:moveTo>
                  <a:cubicBezTo>
                    <a:pt x="3891" y="92"/>
                    <a:pt x="2615" y="669"/>
                    <a:pt x="1673" y="1581"/>
                  </a:cubicBezTo>
                  <a:cubicBezTo>
                    <a:pt x="730" y="2523"/>
                    <a:pt x="122" y="3770"/>
                    <a:pt x="1" y="5077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24"/>
          <p:cNvSpPr/>
          <p:nvPr/>
        </p:nvSpPr>
        <p:spPr>
          <a:xfrm>
            <a:off x="4012826" y="2311313"/>
            <a:ext cx="26354" cy="497069"/>
          </a:xfrm>
          <a:custGeom>
            <a:avLst/>
            <a:gdLst/>
            <a:ahLst/>
            <a:cxnLst/>
            <a:rect l="l" t="t" r="r" b="b"/>
            <a:pathLst>
              <a:path w="245" h="4621" fill="none" extrusionOk="0">
                <a:moveTo>
                  <a:pt x="244" y="1"/>
                </a:moveTo>
                <a:cubicBezTo>
                  <a:pt x="183" y="1551"/>
                  <a:pt x="92" y="3071"/>
                  <a:pt x="1" y="4621"/>
                </a:cubicBezTo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4"/>
          <p:cNvSpPr/>
          <p:nvPr/>
        </p:nvSpPr>
        <p:spPr>
          <a:xfrm>
            <a:off x="5118042" y="3158230"/>
            <a:ext cx="108" cy="725973"/>
          </a:xfrm>
          <a:custGeom>
            <a:avLst/>
            <a:gdLst/>
            <a:ahLst/>
            <a:cxnLst/>
            <a:rect l="l" t="t" r="r" b="b"/>
            <a:pathLst>
              <a:path w="1" h="6749" fill="none" extrusionOk="0">
                <a:moveTo>
                  <a:pt x="1" y="0"/>
                </a:moveTo>
                <a:lnTo>
                  <a:pt x="1" y="6748"/>
                </a:lnTo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11700" y="304800"/>
            <a:ext cx="8520600" cy="762000"/>
          </a:xfrm>
        </p:spPr>
        <p:txBody>
          <a:bodyPr/>
          <a:lstStyle/>
          <a:p>
            <a:r>
              <a:rPr lang="en-US" b="0" dirty="0"/>
              <a:t>Secretary/Treasurer Report</a:t>
            </a:r>
          </a:p>
        </p:txBody>
      </p:sp>
      <p:sp>
        <p:nvSpPr>
          <p:cNvPr id="53" name="Google Shape;342;p18"/>
          <p:cNvSpPr txBox="1"/>
          <p:nvPr/>
        </p:nvSpPr>
        <p:spPr>
          <a:xfrm>
            <a:off x="5263368" y="1756269"/>
            <a:ext cx="1854627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Account balance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54" name="Google Shape;342;p18"/>
          <p:cNvSpPr txBox="1"/>
          <p:nvPr/>
        </p:nvSpPr>
        <p:spPr>
          <a:xfrm>
            <a:off x="1898031" y="3264836"/>
            <a:ext cx="1854627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Current members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8136" y="36155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Fira Sans" panose="020B0503050000020004" pitchFamily="34" charset="0"/>
              </a:rPr>
              <a:t>Student Members: </a:t>
            </a:r>
            <a:r>
              <a:rPr lang="en-US" dirty="0">
                <a:solidFill>
                  <a:srgbClr val="333333"/>
                </a:solidFill>
                <a:latin typeface="Fira Sans" panose="020B0503050000020004" pitchFamily="34" charset="0"/>
              </a:rPr>
              <a:t>12</a:t>
            </a:r>
          </a:p>
          <a:p>
            <a:r>
              <a:rPr lang="en-US" b="1" dirty="0">
                <a:solidFill>
                  <a:srgbClr val="333333"/>
                </a:solidFill>
                <a:latin typeface="Fira Sans" panose="020B0503050000020004" pitchFamily="34" charset="0"/>
              </a:rPr>
              <a:t>Resident Members: </a:t>
            </a:r>
            <a:r>
              <a:rPr lang="en-US" dirty="0">
                <a:solidFill>
                  <a:srgbClr val="333333"/>
                </a:solidFill>
                <a:latin typeface="Fira Sans" panose="020B05030500000200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342;p18"/>
          <p:cNvSpPr txBox="1"/>
          <p:nvPr/>
        </p:nvSpPr>
        <p:spPr>
          <a:xfrm>
            <a:off x="3985379" y="1705272"/>
            <a:ext cx="4232422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Chair: Paul Boylan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Maintainted Twitter page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Maintained PRN page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Reviewed and submitted officer, fellow nominations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Annual report submission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000000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grpSp>
        <p:nvGrpSpPr>
          <p:cNvPr id="81" name="Google Shape;414;p20"/>
          <p:cNvGrpSpPr/>
          <p:nvPr/>
        </p:nvGrpSpPr>
        <p:grpSpPr>
          <a:xfrm>
            <a:off x="1400234" y="1705271"/>
            <a:ext cx="1108505" cy="2526248"/>
            <a:chOff x="3783926" y="1500412"/>
            <a:chExt cx="1485086" cy="3151621"/>
          </a:xfrm>
        </p:grpSpPr>
        <p:sp>
          <p:nvSpPr>
            <p:cNvPr id="82" name="Google Shape;415;p20"/>
            <p:cNvSpPr/>
            <p:nvPr/>
          </p:nvSpPr>
          <p:spPr>
            <a:xfrm>
              <a:off x="3955230" y="1613823"/>
              <a:ext cx="20" cy="220863"/>
            </a:xfrm>
            <a:custGeom>
              <a:avLst/>
              <a:gdLst/>
              <a:ahLst/>
              <a:cxnLst/>
              <a:rect l="l" t="t" r="r" b="b"/>
              <a:pathLst>
                <a:path w="1" h="11247" fill="none" extrusionOk="0">
                  <a:moveTo>
                    <a:pt x="1" y="11247"/>
                  </a:moveTo>
                  <a:lnTo>
                    <a:pt x="1" y="0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16;p20"/>
            <p:cNvSpPr/>
            <p:nvPr/>
          </p:nvSpPr>
          <p:spPr>
            <a:xfrm>
              <a:off x="5015359" y="1525471"/>
              <a:ext cx="20" cy="181474"/>
            </a:xfrm>
            <a:custGeom>
              <a:avLst/>
              <a:gdLst/>
              <a:ahLst/>
              <a:cxnLst/>
              <a:rect l="l" t="t" r="r" b="b"/>
              <a:pathLst>
                <a:path w="1" h="9241" fill="none" extrusionOk="0">
                  <a:moveTo>
                    <a:pt x="0" y="1"/>
                  </a:moveTo>
                  <a:lnTo>
                    <a:pt x="0" y="9241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17;p20"/>
            <p:cNvSpPr/>
            <p:nvPr/>
          </p:nvSpPr>
          <p:spPr>
            <a:xfrm>
              <a:off x="5070267" y="1640688"/>
              <a:ext cx="20" cy="193999"/>
            </a:xfrm>
            <a:custGeom>
              <a:avLst/>
              <a:gdLst/>
              <a:ahLst/>
              <a:cxnLst/>
              <a:rect l="l" t="t" r="r" b="b"/>
              <a:pathLst>
                <a:path w="1" h="9879" fill="none" extrusionOk="0">
                  <a:moveTo>
                    <a:pt x="1" y="0"/>
                  </a:moveTo>
                  <a:lnTo>
                    <a:pt x="1" y="9879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18;p20"/>
            <p:cNvSpPr/>
            <p:nvPr/>
          </p:nvSpPr>
          <p:spPr>
            <a:xfrm>
              <a:off x="5011765" y="1746341"/>
              <a:ext cx="20" cy="84775"/>
            </a:xfrm>
            <a:custGeom>
              <a:avLst/>
              <a:gdLst/>
              <a:ahLst/>
              <a:cxnLst/>
              <a:rect l="l" t="t" r="r" b="b"/>
              <a:pathLst>
                <a:path w="1" h="4317" fill="none" extrusionOk="0">
                  <a:moveTo>
                    <a:pt x="1" y="0"/>
                  </a:moveTo>
                  <a:lnTo>
                    <a:pt x="1" y="4316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19;p20"/>
            <p:cNvSpPr/>
            <p:nvPr/>
          </p:nvSpPr>
          <p:spPr>
            <a:xfrm>
              <a:off x="5075040" y="1554123"/>
              <a:ext cx="20" cy="44794"/>
            </a:xfrm>
            <a:custGeom>
              <a:avLst/>
              <a:gdLst/>
              <a:ahLst/>
              <a:cxnLst/>
              <a:rect l="l" t="t" r="r" b="b"/>
              <a:pathLst>
                <a:path w="1" h="2281" fill="none" extrusionOk="0">
                  <a:moveTo>
                    <a:pt x="1" y="1"/>
                  </a:moveTo>
                  <a:lnTo>
                    <a:pt x="1" y="2280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420;p20"/>
            <p:cNvGrpSpPr/>
            <p:nvPr/>
          </p:nvGrpSpPr>
          <p:grpSpPr>
            <a:xfrm>
              <a:off x="3783926" y="1500412"/>
              <a:ext cx="1485086" cy="3151621"/>
              <a:chOff x="3783926" y="1500412"/>
              <a:chExt cx="1485086" cy="3151621"/>
            </a:xfrm>
          </p:grpSpPr>
          <p:sp>
            <p:nvSpPr>
              <p:cNvPr id="93" name="Google Shape;421;p20"/>
              <p:cNvSpPr/>
              <p:nvPr/>
            </p:nvSpPr>
            <p:spPr>
              <a:xfrm>
                <a:off x="3783926" y="2051361"/>
                <a:ext cx="1485086" cy="2600673"/>
              </a:xfrm>
              <a:custGeom>
                <a:avLst/>
                <a:gdLst/>
                <a:ahLst/>
                <a:cxnLst/>
                <a:rect l="l" t="t" r="r" b="b"/>
                <a:pathLst>
                  <a:path w="75625" h="132434" extrusionOk="0">
                    <a:moveTo>
                      <a:pt x="11688" y="0"/>
                    </a:moveTo>
                    <a:cubicBezTo>
                      <a:pt x="11235" y="0"/>
                      <a:pt x="0" y="117"/>
                      <a:pt x="0" y="11703"/>
                    </a:cubicBezTo>
                    <a:lnTo>
                      <a:pt x="0" y="117813"/>
                    </a:lnTo>
                    <a:cubicBezTo>
                      <a:pt x="0" y="117813"/>
                      <a:pt x="790" y="124045"/>
                      <a:pt x="8116" y="127236"/>
                    </a:cubicBezTo>
                    <a:cubicBezTo>
                      <a:pt x="15411" y="130428"/>
                      <a:pt x="21338" y="132434"/>
                      <a:pt x="37812" y="132434"/>
                    </a:cubicBezTo>
                    <a:cubicBezTo>
                      <a:pt x="54287" y="132434"/>
                      <a:pt x="60184" y="130428"/>
                      <a:pt x="67509" y="127236"/>
                    </a:cubicBezTo>
                    <a:cubicBezTo>
                      <a:pt x="74834" y="124045"/>
                      <a:pt x="75625" y="117813"/>
                      <a:pt x="75625" y="117813"/>
                    </a:cubicBezTo>
                    <a:lnTo>
                      <a:pt x="75625" y="11703"/>
                    </a:lnTo>
                    <a:cubicBezTo>
                      <a:pt x="75625" y="117"/>
                      <a:pt x="64389" y="0"/>
                      <a:pt x="63936" y="0"/>
                    </a:cubicBezTo>
                    <a:cubicBezTo>
                      <a:pt x="63927" y="0"/>
                      <a:pt x="63922" y="0"/>
                      <a:pt x="63922" y="0"/>
                    </a:cubicBezTo>
                    <a:lnTo>
                      <a:pt x="11702" y="0"/>
                    </a:lnTo>
                    <a:cubicBezTo>
                      <a:pt x="11702" y="0"/>
                      <a:pt x="11698" y="0"/>
                      <a:pt x="11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22;p20"/>
              <p:cNvSpPr/>
              <p:nvPr/>
            </p:nvSpPr>
            <p:spPr>
              <a:xfrm>
                <a:off x="4013732" y="1923615"/>
                <a:ext cx="1025490" cy="127762"/>
              </a:xfrm>
              <a:custGeom>
                <a:avLst/>
                <a:gdLst/>
                <a:ahLst/>
                <a:cxnLst/>
                <a:rect l="l" t="t" r="r" b="b"/>
                <a:pathLst>
                  <a:path w="52221" h="6506" extrusionOk="0">
                    <a:moveTo>
                      <a:pt x="0" y="1"/>
                    </a:moveTo>
                    <a:lnTo>
                      <a:pt x="0" y="6505"/>
                    </a:lnTo>
                    <a:lnTo>
                      <a:pt x="52220" y="6505"/>
                    </a:lnTo>
                    <a:lnTo>
                      <a:pt x="52220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23;p20"/>
              <p:cNvSpPr/>
              <p:nvPr/>
            </p:nvSpPr>
            <p:spPr>
              <a:xfrm>
                <a:off x="3833454" y="2109254"/>
                <a:ext cx="1386015" cy="542074"/>
              </a:xfrm>
              <a:custGeom>
                <a:avLst/>
                <a:gdLst/>
                <a:ahLst/>
                <a:cxnLst/>
                <a:rect l="l" t="t" r="r" b="b"/>
                <a:pathLst>
                  <a:path w="70580" h="27604" extrusionOk="0">
                    <a:moveTo>
                      <a:pt x="9454" y="1"/>
                    </a:moveTo>
                    <a:cubicBezTo>
                      <a:pt x="1" y="1"/>
                      <a:pt x="487" y="7934"/>
                      <a:pt x="639" y="9241"/>
                    </a:cubicBezTo>
                    <a:cubicBezTo>
                      <a:pt x="670" y="9393"/>
                      <a:pt x="670" y="9514"/>
                      <a:pt x="670" y="9666"/>
                    </a:cubicBezTo>
                    <a:lnTo>
                      <a:pt x="670" y="21460"/>
                    </a:lnTo>
                    <a:cubicBezTo>
                      <a:pt x="670" y="23588"/>
                      <a:pt x="2341" y="25320"/>
                      <a:pt x="4439" y="25381"/>
                    </a:cubicBezTo>
                    <a:lnTo>
                      <a:pt x="65838" y="27600"/>
                    </a:lnTo>
                    <a:cubicBezTo>
                      <a:pt x="65892" y="27602"/>
                      <a:pt x="65946" y="27603"/>
                      <a:pt x="66000" y="27603"/>
                    </a:cubicBezTo>
                    <a:cubicBezTo>
                      <a:pt x="68146" y="27603"/>
                      <a:pt x="69911" y="25843"/>
                      <a:pt x="69911" y="23679"/>
                    </a:cubicBezTo>
                    <a:lnTo>
                      <a:pt x="69911" y="9666"/>
                    </a:lnTo>
                    <a:cubicBezTo>
                      <a:pt x="69911" y="9514"/>
                      <a:pt x="69911" y="9393"/>
                      <a:pt x="69941" y="9241"/>
                    </a:cubicBezTo>
                    <a:cubicBezTo>
                      <a:pt x="70093" y="7934"/>
                      <a:pt x="70580" y="1"/>
                      <a:pt x="611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24;p20"/>
              <p:cNvSpPr/>
              <p:nvPr/>
            </p:nvSpPr>
            <p:spPr>
              <a:xfrm>
                <a:off x="3846591" y="2681078"/>
                <a:ext cx="1359740" cy="628596"/>
              </a:xfrm>
              <a:custGeom>
                <a:avLst/>
                <a:gdLst/>
                <a:ahLst/>
                <a:cxnLst/>
                <a:rect l="l" t="t" r="r" b="b"/>
                <a:pathLst>
                  <a:path w="69242" h="32010" extrusionOk="0">
                    <a:moveTo>
                      <a:pt x="65340" y="0"/>
                    </a:moveTo>
                    <a:cubicBezTo>
                      <a:pt x="65303" y="0"/>
                      <a:pt x="65266" y="1"/>
                      <a:pt x="65230" y="2"/>
                    </a:cubicBezTo>
                    <a:lnTo>
                      <a:pt x="3830" y="1430"/>
                    </a:lnTo>
                    <a:cubicBezTo>
                      <a:pt x="1703" y="1461"/>
                      <a:pt x="1" y="3224"/>
                      <a:pt x="1" y="5351"/>
                    </a:cubicBezTo>
                    <a:lnTo>
                      <a:pt x="1" y="28087"/>
                    </a:lnTo>
                    <a:cubicBezTo>
                      <a:pt x="1" y="30269"/>
                      <a:pt x="1764" y="32010"/>
                      <a:pt x="3932" y="32010"/>
                    </a:cubicBezTo>
                    <a:cubicBezTo>
                      <a:pt x="3969" y="32010"/>
                      <a:pt x="4006" y="32009"/>
                      <a:pt x="4043" y="32008"/>
                    </a:cubicBezTo>
                    <a:lnTo>
                      <a:pt x="65443" y="30032"/>
                    </a:lnTo>
                    <a:cubicBezTo>
                      <a:pt x="67570" y="29941"/>
                      <a:pt x="69242" y="28209"/>
                      <a:pt x="69242" y="26111"/>
                    </a:cubicBezTo>
                    <a:lnTo>
                      <a:pt x="69242" y="3923"/>
                    </a:lnTo>
                    <a:cubicBezTo>
                      <a:pt x="69242" y="1741"/>
                      <a:pt x="67479" y="0"/>
                      <a:pt x="653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25;p20"/>
              <p:cNvSpPr/>
              <p:nvPr/>
            </p:nvSpPr>
            <p:spPr>
              <a:xfrm>
                <a:off x="3846591" y="3344867"/>
                <a:ext cx="1359740" cy="652436"/>
              </a:xfrm>
              <a:custGeom>
                <a:avLst/>
                <a:gdLst/>
                <a:ahLst/>
                <a:cxnLst/>
                <a:rect l="l" t="t" r="r" b="b"/>
                <a:pathLst>
                  <a:path w="69242" h="33224" extrusionOk="0">
                    <a:moveTo>
                      <a:pt x="65286" y="0"/>
                    </a:moveTo>
                    <a:cubicBezTo>
                      <a:pt x="65267" y="0"/>
                      <a:pt x="65249" y="0"/>
                      <a:pt x="65230" y="0"/>
                    </a:cubicBezTo>
                    <a:lnTo>
                      <a:pt x="3830" y="1429"/>
                    </a:lnTo>
                    <a:cubicBezTo>
                      <a:pt x="1703" y="1459"/>
                      <a:pt x="1" y="3192"/>
                      <a:pt x="1" y="5320"/>
                    </a:cubicBezTo>
                    <a:lnTo>
                      <a:pt x="1" y="28724"/>
                    </a:lnTo>
                    <a:cubicBezTo>
                      <a:pt x="1" y="30852"/>
                      <a:pt x="1733" y="32615"/>
                      <a:pt x="3891" y="32645"/>
                    </a:cubicBezTo>
                    <a:lnTo>
                      <a:pt x="65291" y="33223"/>
                    </a:lnTo>
                    <a:cubicBezTo>
                      <a:pt x="65309" y="33223"/>
                      <a:pt x="65328" y="33223"/>
                      <a:pt x="65346" y="33223"/>
                    </a:cubicBezTo>
                    <a:cubicBezTo>
                      <a:pt x="67509" y="33223"/>
                      <a:pt x="69242" y="31472"/>
                      <a:pt x="69242" y="29302"/>
                    </a:cubicBezTo>
                    <a:lnTo>
                      <a:pt x="69242" y="3921"/>
                    </a:lnTo>
                    <a:cubicBezTo>
                      <a:pt x="69242" y="1752"/>
                      <a:pt x="67479" y="0"/>
                      <a:pt x="65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26;p20"/>
              <p:cNvSpPr/>
              <p:nvPr/>
            </p:nvSpPr>
            <p:spPr>
              <a:xfrm>
                <a:off x="3846591" y="4025938"/>
                <a:ext cx="1359740" cy="552796"/>
              </a:xfrm>
              <a:custGeom>
                <a:avLst/>
                <a:gdLst/>
                <a:ahLst/>
                <a:cxnLst/>
                <a:rect l="l" t="t" r="r" b="b"/>
                <a:pathLst>
                  <a:path w="69242" h="28150" extrusionOk="0">
                    <a:moveTo>
                      <a:pt x="65316" y="0"/>
                    </a:moveTo>
                    <a:cubicBezTo>
                      <a:pt x="65297" y="0"/>
                      <a:pt x="65279" y="1"/>
                      <a:pt x="65260" y="1"/>
                    </a:cubicBezTo>
                    <a:lnTo>
                      <a:pt x="3830" y="1217"/>
                    </a:lnTo>
                    <a:cubicBezTo>
                      <a:pt x="1703" y="1277"/>
                      <a:pt x="1" y="3010"/>
                      <a:pt x="1" y="5138"/>
                    </a:cubicBezTo>
                    <a:lnTo>
                      <a:pt x="1" y="10639"/>
                    </a:lnTo>
                    <a:cubicBezTo>
                      <a:pt x="1" y="14226"/>
                      <a:pt x="1764" y="17661"/>
                      <a:pt x="4773" y="19636"/>
                    </a:cubicBezTo>
                    <a:cubicBezTo>
                      <a:pt x="17179" y="27860"/>
                      <a:pt x="32317" y="28149"/>
                      <a:pt x="34383" y="28149"/>
                    </a:cubicBezTo>
                    <a:cubicBezTo>
                      <a:pt x="34540" y="28149"/>
                      <a:pt x="34621" y="28147"/>
                      <a:pt x="34621" y="28147"/>
                    </a:cubicBezTo>
                    <a:cubicBezTo>
                      <a:pt x="34621" y="28147"/>
                      <a:pt x="34716" y="28149"/>
                      <a:pt x="34898" y="28149"/>
                    </a:cubicBezTo>
                    <a:cubicBezTo>
                      <a:pt x="37110" y="28149"/>
                      <a:pt x="52140" y="27838"/>
                      <a:pt x="64470" y="19636"/>
                    </a:cubicBezTo>
                    <a:cubicBezTo>
                      <a:pt x="67479" y="17661"/>
                      <a:pt x="69242" y="14226"/>
                      <a:pt x="69242" y="10639"/>
                    </a:cubicBezTo>
                    <a:lnTo>
                      <a:pt x="69242" y="3922"/>
                    </a:lnTo>
                    <a:cubicBezTo>
                      <a:pt x="69242" y="1752"/>
                      <a:pt x="67479" y="0"/>
                      <a:pt x="65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27;p20"/>
              <p:cNvSpPr/>
              <p:nvPr/>
            </p:nvSpPr>
            <p:spPr>
              <a:xfrm>
                <a:off x="3894941" y="1500412"/>
                <a:ext cx="1262456" cy="334270"/>
              </a:xfrm>
              <a:custGeom>
                <a:avLst/>
                <a:gdLst/>
                <a:ahLst/>
                <a:cxnLst/>
                <a:rect l="l" t="t" r="r" b="b"/>
                <a:pathLst>
                  <a:path w="64288" h="17022" extrusionOk="0">
                    <a:moveTo>
                      <a:pt x="8025" y="0"/>
                    </a:moveTo>
                    <a:cubicBezTo>
                      <a:pt x="1" y="0"/>
                      <a:pt x="1156" y="5866"/>
                      <a:pt x="1156" y="5866"/>
                    </a:cubicBezTo>
                    <a:lnTo>
                      <a:pt x="1156" y="17022"/>
                    </a:lnTo>
                    <a:lnTo>
                      <a:pt x="63133" y="17022"/>
                    </a:lnTo>
                    <a:lnTo>
                      <a:pt x="63133" y="5866"/>
                    </a:lnTo>
                    <a:cubicBezTo>
                      <a:pt x="63133" y="5866"/>
                      <a:pt x="64288" y="0"/>
                      <a:pt x="56293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28;p20"/>
              <p:cNvSpPr/>
              <p:nvPr/>
            </p:nvSpPr>
            <p:spPr>
              <a:xfrm>
                <a:off x="3971353" y="1834673"/>
                <a:ext cx="1110245" cy="88958"/>
              </a:xfrm>
              <a:custGeom>
                <a:avLst/>
                <a:gdLst/>
                <a:ahLst/>
                <a:cxnLst/>
                <a:rect l="l" t="t" r="r" b="b"/>
                <a:pathLst>
                  <a:path w="56537" h="4530" extrusionOk="0">
                    <a:moveTo>
                      <a:pt x="0" y="1"/>
                    </a:moveTo>
                    <a:lnTo>
                      <a:pt x="456" y="4530"/>
                    </a:lnTo>
                    <a:lnTo>
                      <a:pt x="56050" y="4530"/>
                    </a:lnTo>
                    <a:lnTo>
                      <a:pt x="565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29;p20"/>
              <p:cNvSpPr/>
              <p:nvPr/>
            </p:nvSpPr>
            <p:spPr>
              <a:xfrm>
                <a:off x="3971353" y="1510546"/>
                <a:ext cx="1098328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55929" h="4621" fill="none" extrusionOk="0">
                    <a:moveTo>
                      <a:pt x="0" y="244"/>
                    </a:moveTo>
                    <a:cubicBezTo>
                      <a:pt x="18420" y="4621"/>
                      <a:pt x="37539" y="4591"/>
                      <a:pt x="55928" y="1"/>
                    </a:cubicBez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30;p20"/>
              <p:cNvSpPr/>
              <p:nvPr/>
            </p:nvSpPr>
            <p:spPr>
              <a:xfrm>
                <a:off x="4046567" y="1943920"/>
                <a:ext cx="1198" cy="84166"/>
              </a:xfrm>
              <a:custGeom>
                <a:avLst/>
                <a:gdLst/>
                <a:ahLst/>
                <a:cxnLst/>
                <a:rect l="l" t="t" r="r" b="b"/>
                <a:pathLst>
                  <a:path w="61" h="4286" fill="none" extrusionOk="0">
                    <a:moveTo>
                      <a:pt x="0" y="0"/>
                    </a:moveTo>
                    <a:cubicBezTo>
                      <a:pt x="0" y="1429"/>
                      <a:pt x="31" y="2857"/>
                      <a:pt x="61" y="4286"/>
                    </a:cubicBez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31;p20"/>
              <p:cNvSpPr/>
              <p:nvPr/>
            </p:nvSpPr>
            <p:spPr>
              <a:xfrm>
                <a:off x="4077006" y="1949282"/>
                <a:ext cx="2396" cy="5852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980" fill="none" extrusionOk="0">
                    <a:moveTo>
                      <a:pt x="0" y="1"/>
                    </a:moveTo>
                    <a:cubicBezTo>
                      <a:pt x="31" y="1004"/>
                      <a:pt x="61" y="1976"/>
                      <a:pt x="122" y="2979"/>
                    </a:cubicBez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32;p20"/>
              <p:cNvSpPr/>
              <p:nvPr/>
            </p:nvSpPr>
            <p:spPr>
              <a:xfrm>
                <a:off x="4013732" y="1524881"/>
                <a:ext cx="20" cy="25966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223" fill="none" extrusionOk="0">
                    <a:moveTo>
                      <a:pt x="0" y="0"/>
                    </a:moveTo>
                    <a:lnTo>
                      <a:pt x="0" y="13222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33;p20"/>
              <p:cNvSpPr/>
              <p:nvPr/>
            </p:nvSpPr>
            <p:spPr>
              <a:xfrm>
                <a:off x="4108035" y="1613823"/>
                <a:ext cx="20" cy="220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247" fill="none" extrusionOk="0">
                    <a:moveTo>
                      <a:pt x="1" y="11247"/>
                    </a:moveTo>
                    <a:lnTo>
                      <a:pt x="1" y="0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34;p20"/>
              <p:cNvSpPr/>
              <p:nvPr/>
            </p:nvSpPr>
            <p:spPr>
              <a:xfrm>
                <a:off x="4067443" y="1603670"/>
                <a:ext cx="20" cy="120596"/>
              </a:xfrm>
              <a:custGeom>
                <a:avLst/>
                <a:gdLst/>
                <a:ahLst/>
                <a:cxnLst/>
                <a:rect l="l" t="t" r="r" b="b"/>
                <a:pathLst>
                  <a:path w="1" h="6141" fill="none" extrusionOk="0">
                    <a:moveTo>
                      <a:pt x="1" y="1"/>
                    </a:moveTo>
                    <a:lnTo>
                      <a:pt x="1" y="6140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35;p20"/>
              <p:cNvSpPr/>
              <p:nvPr/>
            </p:nvSpPr>
            <p:spPr>
              <a:xfrm>
                <a:off x="4208916" y="1559503"/>
                <a:ext cx="20" cy="19759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62" fill="none" extrusionOk="0">
                    <a:moveTo>
                      <a:pt x="1" y="0"/>
                    </a:moveTo>
                    <a:lnTo>
                      <a:pt x="1" y="10061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36;p20"/>
              <p:cNvSpPr/>
              <p:nvPr/>
            </p:nvSpPr>
            <p:spPr>
              <a:xfrm>
                <a:off x="4164161" y="1674701"/>
                <a:ext cx="1198" cy="113426"/>
              </a:xfrm>
              <a:custGeom>
                <a:avLst/>
                <a:gdLst/>
                <a:ahLst/>
                <a:cxnLst/>
                <a:rect l="l" t="t" r="r" b="b"/>
                <a:pathLst>
                  <a:path w="61" h="5776" fill="none" extrusionOk="0">
                    <a:moveTo>
                      <a:pt x="61" y="1"/>
                    </a:moveTo>
                    <a:lnTo>
                      <a:pt x="0" y="5776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37;p20"/>
              <p:cNvSpPr/>
              <p:nvPr/>
            </p:nvSpPr>
            <p:spPr>
              <a:xfrm>
                <a:off x="4299645" y="1646658"/>
                <a:ext cx="20" cy="185653"/>
              </a:xfrm>
              <a:custGeom>
                <a:avLst/>
                <a:gdLst/>
                <a:ahLst/>
                <a:cxnLst/>
                <a:rect l="l" t="t" r="r" b="b"/>
                <a:pathLst>
                  <a:path w="1" h="9454" fill="none" extrusionOk="0">
                    <a:moveTo>
                      <a:pt x="1" y="0"/>
                    </a:moveTo>
                    <a:lnTo>
                      <a:pt x="1" y="9453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38;p20"/>
              <p:cNvSpPr/>
              <p:nvPr/>
            </p:nvSpPr>
            <p:spPr>
              <a:xfrm>
                <a:off x="4439920" y="1578003"/>
                <a:ext cx="20" cy="140882"/>
              </a:xfrm>
              <a:custGeom>
                <a:avLst/>
                <a:gdLst/>
                <a:ahLst/>
                <a:cxnLst/>
                <a:rect l="l" t="t" r="r" b="b"/>
                <a:pathLst>
                  <a:path w="1" h="7174" fill="none" extrusionOk="0">
                    <a:moveTo>
                      <a:pt x="1" y="1"/>
                    </a:moveTo>
                    <a:lnTo>
                      <a:pt x="1" y="7174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39;p20"/>
              <p:cNvSpPr/>
              <p:nvPr/>
            </p:nvSpPr>
            <p:spPr>
              <a:xfrm>
                <a:off x="4518729" y="1653806"/>
                <a:ext cx="20" cy="177307"/>
              </a:xfrm>
              <a:custGeom>
                <a:avLst/>
                <a:gdLst/>
                <a:ahLst/>
                <a:cxnLst/>
                <a:rect l="l" t="t" r="r" b="b"/>
                <a:pathLst>
                  <a:path w="1" h="9029" fill="none" extrusionOk="0">
                    <a:moveTo>
                      <a:pt x="0" y="1"/>
                    </a:moveTo>
                    <a:lnTo>
                      <a:pt x="0" y="9028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40;p20"/>
              <p:cNvSpPr/>
              <p:nvPr/>
            </p:nvSpPr>
            <p:spPr>
              <a:xfrm>
                <a:off x="4956268" y="1583973"/>
                <a:ext cx="20" cy="19759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62" fill="none" extrusionOk="0">
                    <a:moveTo>
                      <a:pt x="0" y="1"/>
                    </a:moveTo>
                    <a:lnTo>
                      <a:pt x="0" y="10061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41;p20"/>
              <p:cNvSpPr/>
              <p:nvPr/>
            </p:nvSpPr>
            <p:spPr>
              <a:xfrm>
                <a:off x="4841659" y="1558306"/>
                <a:ext cx="20" cy="174322"/>
              </a:xfrm>
              <a:custGeom>
                <a:avLst/>
                <a:gdLst/>
                <a:ahLst/>
                <a:cxnLst/>
                <a:rect l="l" t="t" r="r" b="b"/>
                <a:pathLst>
                  <a:path w="1" h="8877" fill="none" extrusionOk="0">
                    <a:moveTo>
                      <a:pt x="0" y="0"/>
                    </a:moveTo>
                    <a:lnTo>
                      <a:pt x="0" y="8876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42;p20"/>
              <p:cNvSpPr/>
              <p:nvPr/>
            </p:nvSpPr>
            <p:spPr>
              <a:xfrm>
                <a:off x="4775400" y="1602472"/>
                <a:ext cx="20" cy="229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673" fill="none" extrusionOk="0">
                    <a:moveTo>
                      <a:pt x="0" y="1"/>
                    </a:moveTo>
                    <a:lnTo>
                      <a:pt x="0" y="11673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43;p20"/>
              <p:cNvSpPr/>
              <p:nvPr/>
            </p:nvSpPr>
            <p:spPr>
              <a:xfrm>
                <a:off x="4682275" y="1571443"/>
                <a:ext cx="20" cy="2620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4" fill="none" extrusionOk="0">
                    <a:moveTo>
                      <a:pt x="1" y="0"/>
                    </a:moveTo>
                    <a:lnTo>
                      <a:pt x="1" y="13344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44;p20"/>
              <p:cNvSpPr/>
              <p:nvPr/>
            </p:nvSpPr>
            <p:spPr>
              <a:xfrm>
                <a:off x="4584988" y="1578003"/>
                <a:ext cx="20" cy="2334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1886" fill="none" extrusionOk="0">
                    <a:moveTo>
                      <a:pt x="0" y="1"/>
                    </a:moveTo>
                    <a:lnTo>
                      <a:pt x="0" y="11885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Google Shape;445;p20"/>
            <p:cNvSpPr/>
            <p:nvPr/>
          </p:nvSpPr>
          <p:spPr>
            <a:xfrm>
              <a:off x="5088786" y="4351264"/>
              <a:ext cx="157005" cy="163564"/>
            </a:xfrm>
            <a:custGeom>
              <a:avLst/>
              <a:gdLst/>
              <a:ahLst/>
              <a:cxnLst/>
              <a:rect l="l" t="t" r="r" b="b"/>
              <a:pathLst>
                <a:path w="7995" h="8329" fill="none" extrusionOk="0">
                  <a:moveTo>
                    <a:pt x="7994" y="0"/>
                  </a:moveTo>
                  <a:cubicBezTo>
                    <a:pt x="6839" y="3830"/>
                    <a:pt x="3769" y="7022"/>
                    <a:pt x="0" y="8329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6;p20"/>
            <p:cNvSpPr/>
            <p:nvPr/>
          </p:nvSpPr>
          <p:spPr>
            <a:xfrm>
              <a:off x="5116830" y="4376931"/>
              <a:ext cx="77020" cy="83579"/>
            </a:xfrm>
            <a:custGeom>
              <a:avLst/>
              <a:gdLst/>
              <a:ahLst/>
              <a:cxnLst/>
              <a:rect l="l" t="t" r="r" b="b"/>
              <a:pathLst>
                <a:path w="3922" h="4256" fill="none" extrusionOk="0">
                  <a:moveTo>
                    <a:pt x="3922" y="0"/>
                  </a:moveTo>
                  <a:cubicBezTo>
                    <a:pt x="3071" y="1763"/>
                    <a:pt x="1672" y="3253"/>
                    <a:pt x="1" y="4256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7;p20"/>
            <p:cNvSpPr/>
            <p:nvPr/>
          </p:nvSpPr>
          <p:spPr>
            <a:xfrm>
              <a:off x="3814954" y="3374717"/>
              <a:ext cx="20" cy="513344"/>
            </a:xfrm>
            <a:custGeom>
              <a:avLst/>
              <a:gdLst/>
              <a:ahLst/>
              <a:cxnLst/>
              <a:rect l="l" t="t" r="r" b="b"/>
              <a:pathLst>
                <a:path w="1" h="26141" fill="none" extrusionOk="0">
                  <a:moveTo>
                    <a:pt x="1" y="0"/>
                  </a:moveTo>
                  <a:lnTo>
                    <a:pt x="1" y="26140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8;p20"/>
            <p:cNvSpPr/>
            <p:nvPr/>
          </p:nvSpPr>
          <p:spPr>
            <a:xfrm>
              <a:off x="3808395" y="3915513"/>
              <a:ext cx="20" cy="271606"/>
            </a:xfrm>
            <a:custGeom>
              <a:avLst/>
              <a:gdLst/>
              <a:ahLst/>
              <a:cxnLst/>
              <a:rect l="l" t="t" r="r" b="b"/>
              <a:pathLst>
                <a:path w="1" h="13831" fill="none" extrusionOk="0">
                  <a:moveTo>
                    <a:pt x="0" y="1"/>
                  </a:moveTo>
                  <a:lnTo>
                    <a:pt x="0" y="13831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9;p20"/>
            <p:cNvSpPr/>
            <p:nvPr/>
          </p:nvSpPr>
          <p:spPr>
            <a:xfrm>
              <a:off x="5242180" y="3384851"/>
              <a:ext cx="20" cy="454863"/>
            </a:xfrm>
            <a:custGeom>
              <a:avLst/>
              <a:gdLst/>
              <a:ahLst/>
              <a:cxnLst/>
              <a:rect l="l" t="t" r="r" b="b"/>
              <a:pathLst>
                <a:path w="1" h="23163" fill="none" extrusionOk="0">
                  <a:moveTo>
                    <a:pt x="1" y="1"/>
                  </a:moveTo>
                  <a:lnTo>
                    <a:pt x="1" y="23162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450;p20"/>
          <p:cNvGrpSpPr/>
          <p:nvPr/>
        </p:nvGrpSpPr>
        <p:grpSpPr>
          <a:xfrm>
            <a:off x="2603606" y="2001966"/>
            <a:ext cx="387639" cy="486610"/>
            <a:chOff x="5448714" y="1937633"/>
            <a:chExt cx="519327" cy="607070"/>
          </a:xfrm>
        </p:grpSpPr>
        <p:sp>
          <p:nvSpPr>
            <p:cNvPr id="118" name="Google Shape;451;p20"/>
            <p:cNvSpPr/>
            <p:nvPr/>
          </p:nvSpPr>
          <p:spPr>
            <a:xfrm>
              <a:off x="5521532" y="1937633"/>
              <a:ext cx="438741" cy="438132"/>
            </a:xfrm>
            <a:custGeom>
              <a:avLst/>
              <a:gdLst/>
              <a:ahLst/>
              <a:cxnLst/>
              <a:rect l="l" t="t" r="r" b="b"/>
              <a:pathLst>
                <a:path w="22342" h="22311" extrusionOk="0">
                  <a:moveTo>
                    <a:pt x="11156" y="0"/>
                  </a:moveTo>
                  <a:cubicBezTo>
                    <a:pt x="4986" y="0"/>
                    <a:pt x="1" y="4985"/>
                    <a:pt x="1" y="11155"/>
                  </a:cubicBezTo>
                  <a:cubicBezTo>
                    <a:pt x="1" y="17326"/>
                    <a:pt x="4986" y="22311"/>
                    <a:pt x="11156" y="22311"/>
                  </a:cubicBezTo>
                  <a:cubicBezTo>
                    <a:pt x="17326" y="22311"/>
                    <a:pt x="22342" y="17326"/>
                    <a:pt x="22342" y="11155"/>
                  </a:cubicBezTo>
                  <a:cubicBezTo>
                    <a:pt x="22342" y="4985"/>
                    <a:pt x="17326" y="0"/>
                    <a:pt x="11156" y="0"/>
                  </a:cubicBezTo>
                  <a:close/>
                </a:path>
              </a:pathLst>
            </a:custGeom>
            <a:solidFill>
              <a:schemeClr val="accent2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52;p20"/>
            <p:cNvSpPr/>
            <p:nvPr/>
          </p:nvSpPr>
          <p:spPr>
            <a:xfrm>
              <a:off x="5632566" y="2011041"/>
              <a:ext cx="232803" cy="283546"/>
            </a:xfrm>
            <a:custGeom>
              <a:avLst/>
              <a:gdLst/>
              <a:ahLst/>
              <a:cxnLst/>
              <a:rect l="l" t="t" r="r" b="b"/>
              <a:pathLst>
                <a:path w="11855" h="14439" fill="none" extrusionOk="0">
                  <a:moveTo>
                    <a:pt x="0" y="14439"/>
                  </a:moveTo>
                  <a:cubicBezTo>
                    <a:pt x="3952" y="9636"/>
                    <a:pt x="7903" y="4803"/>
                    <a:pt x="11855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53;p20"/>
            <p:cNvSpPr/>
            <p:nvPr/>
          </p:nvSpPr>
          <p:spPr>
            <a:xfrm>
              <a:off x="5547199" y="1959707"/>
              <a:ext cx="283546" cy="324726"/>
            </a:xfrm>
            <a:custGeom>
              <a:avLst/>
              <a:gdLst/>
              <a:ahLst/>
              <a:cxnLst/>
              <a:rect l="l" t="t" r="r" b="b"/>
              <a:pathLst>
                <a:path w="14439" h="16536" fill="none" extrusionOk="0">
                  <a:moveTo>
                    <a:pt x="2250" y="16536"/>
                  </a:moveTo>
                  <a:cubicBezTo>
                    <a:pt x="578" y="14165"/>
                    <a:pt x="1" y="11034"/>
                    <a:pt x="700" y="8177"/>
                  </a:cubicBezTo>
                  <a:cubicBezTo>
                    <a:pt x="1399" y="5350"/>
                    <a:pt x="3344" y="2858"/>
                    <a:pt x="5958" y="1521"/>
                  </a:cubicBezTo>
                  <a:cubicBezTo>
                    <a:pt x="8542" y="183"/>
                    <a:pt x="11734" y="1"/>
                    <a:pt x="14439" y="1095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54;p20"/>
            <p:cNvSpPr/>
            <p:nvPr/>
          </p:nvSpPr>
          <p:spPr>
            <a:xfrm>
              <a:off x="5448714" y="2412778"/>
              <a:ext cx="190425" cy="131925"/>
            </a:xfrm>
            <a:custGeom>
              <a:avLst/>
              <a:gdLst/>
              <a:ahLst/>
              <a:cxnLst/>
              <a:rect l="l" t="t" r="r" b="b"/>
              <a:pathLst>
                <a:path w="9697" h="6718" fill="none" extrusionOk="0">
                  <a:moveTo>
                    <a:pt x="1" y="6717"/>
                  </a:moveTo>
                  <a:cubicBezTo>
                    <a:pt x="3982" y="5958"/>
                    <a:pt x="7599" y="3435"/>
                    <a:pt x="9697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55;p20"/>
            <p:cNvSpPr/>
            <p:nvPr/>
          </p:nvSpPr>
          <p:spPr>
            <a:xfrm>
              <a:off x="5559748" y="2398443"/>
              <a:ext cx="101487" cy="90745"/>
            </a:xfrm>
            <a:custGeom>
              <a:avLst/>
              <a:gdLst/>
              <a:ahLst/>
              <a:cxnLst/>
              <a:rect l="l" t="t" r="r" b="b"/>
              <a:pathLst>
                <a:path w="5168" h="4621" extrusionOk="0">
                  <a:moveTo>
                    <a:pt x="4438" y="1"/>
                  </a:moveTo>
                  <a:lnTo>
                    <a:pt x="0" y="1034"/>
                  </a:lnTo>
                  <a:lnTo>
                    <a:pt x="183" y="1763"/>
                  </a:lnTo>
                  <a:lnTo>
                    <a:pt x="3830" y="912"/>
                  </a:lnTo>
                  <a:lnTo>
                    <a:pt x="4408" y="4621"/>
                  </a:lnTo>
                  <a:lnTo>
                    <a:pt x="5167" y="449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6;p20"/>
            <p:cNvSpPr/>
            <p:nvPr/>
          </p:nvSpPr>
          <p:spPr>
            <a:xfrm>
              <a:off x="5830146" y="2298759"/>
              <a:ext cx="137895" cy="108654"/>
            </a:xfrm>
            <a:custGeom>
              <a:avLst/>
              <a:gdLst/>
              <a:ahLst/>
              <a:cxnLst/>
              <a:rect l="l" t="t" r="r" b="b"/>
              <a:pathLst>
                <a:path w="7022" h="5533" fill="none" extrusionOk="0">
                  <a:moveTo>
                    <a:pt x="0" y="5532"/>
                  </a:moveTo>
                  <a:cubicBezTo>
                    <a:pt x="2949" y="4712"/>
                    <a:pt x="5563" y="2675"/>
                    <a:pt x="7022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57;p20"/>
            <p:cNvSpPr/>
            <p:nvPr/>
          </p:nvSpPr>
          <p:spPr>
            <a:xfrm>
              <a:off x="5900589" y="2363821"/>
              <a:ext cx="62683" cy="48367"/>
            </a:xfrm>
            <a:custGeom>
              <a:avLst/>
              <a:gdLst/>
              <a:ahLst/>
              <a:cxnLst/>
              <a:rect l="l" t="t" r="r" b="b"/>
              <a:pathLst>
                <a:path w="3192" h="2463" fill="none" extrusionOk="0">
                  <a:moveTo>
                    <a:pt x="0" y="2463"/>
                  </a:moveTo>
                  <a:cubicBezTo>
                    <a:pt x="1216" y="1885"/>
                    <a:pt x="2310" y="1034"/>
                    <a:pt x="3192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8;p20"/>
            <p:cNvSpPr/>
            <p:nvPr/>
          </p:nvSpPr>
          <p:spPr>
            <a:xfrm>
              <a:off x="5482138" y="1999709"/>
              <a:ext cx="63292" cy="145651"/>
            </a:xfrm>
            <a:custGeom>
              <a:avLst/>
              <a:gdLst/>
              <a:ahLst/>
              <a:cxnLst/>
              <a:rect l="l" t="t" r="r" b="b"/>
              <a:pathLst>
                <a:path w="3223" h="7417" fill="none" extrusionOk="0">
                  <a:moveTo>
                    <a:pt x="31" y="7417"/>
                  </a:moveTo>
                  <a:cubicBezTo>
                    <a:pt x="1" y="4651"/>
                    <a:pt x="1186" y="1915"/>
                    <a:pt x="3223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59;p20"/>
            <p:cNvSpPr/>
            <p:nvPr/>
          </p:nvSpPr>
          <p:spPr>
            <a:xfrm>
              <a:off x="5461243" y="2012239"/>
              <a:ext cx="38234" cy="66866"/>
            </a:xfrm>
            <a:custGeom>
              <a:avLst/>
              <a:gdLst/>
              <a:ahLst/>
              <a:cxnLst/>
              <a:rect l="l" t="t" r="r" b="b"/>
              <a:pathLst>
                <a:path w="1947" h="3405" fill="none" extrusionOk="0">
                  <a:moveTo>
                    <a:pt x="1" y="3405"/>
                  </a:moveTo>
                  <a:cubicBezTo>
                    <a:pt x="396" y="2159"/>
                    <a:pt x="1065" y="1004"/>
                    <a:pt x="1946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60;p20"/>
          <p:cNvGrpSpPr/>
          <p:nvPr/>
        </p:nvGrpSpPr>
        <p:grpSpPr>
          <a:xfrm>
            <a:off x="2608083" y="2880499"/>
            <a:ext cx="466048" cy="977980"/>
            <a:chOff x="5453191" y="2694527"/>
            <a:chExt cx="624374" cy="1220079"/>
          </a:xfrm>
        </p:grpSpPr>
        <p:sp>
          <p:nvSpPr>
            <p:cNvPr id="128" name="Google Shape;461;p20"/>
            <p:cNvSpPr/>
            <p:nvPr/>
          </p:nvSpPr>
          <p:spPr>
            <a:xfrm>
              <a:off x="5616149" y="3542994"/>
              <a:ext cx="73444" cy="217348"/>
            </a:xfrm>
            <a:custGeom>
              <a:avLst/>
              <a:gdLst/>
              <a:ahLst/>
              <a:cxnLst/>
              <a:rect l="l" t="t" r="r" b="b"/>
              <a:pathLst>
                <a:path w="3740" h="11068" extrusionOk="0">
                  <a:moveTo>
                    <a:pt x="2844" y="0"/>
                  </a:moveTo>
                  <a:cubicBezTo>
                    <a:pt x="2473" y="0"/>
                    <a:pt x="2117" y="259"/>
                    <a:pt x="2037" y="656"/>
                  </a:cubicBezTo>
                  <a:lnTo>
                    <a:pt x="92" y="10079"/>
                  </a:lnTo>
                  <a:cubicBezTo>
                    <a:pt x="1" y="10534"/>
                    <a:pt x="274" y="10960"/>
                    <a:pt x="700" y="11051"/>
                  </a:cubicBezTo>
                  <a:cubicBezTo>
                    <a:pt x="755" y="11062"/>
                    <a:pt x="809" y="11067"/>
                    <a:pt x="863" y="11067"/>
                  </a:cubicBezTo>
                  <a:cubicBezTo>
                    <a:pt x="1253" y="11067"/>
                    <a:pt x="1592" y="10787"/>
                    <a:pt x="1673" y="10413"/>
                  </a:cubicBezTo>
                  <a:lnTo>
                    <a:pt x="3648" y="990"/>
                  </a:lnTo>
                  <a:cubicBezTo>
                    <a:pt x="3739" y="534"/>
                    <a:pt x="3466" y="109"/>
                    <a:pt x="3010" y="18"/>
                  </a:cubicBezTo>
                  <a:cubicBezTo>
                    <a:pt x="2955" y="6"/>
                    <a:pt x="2900" y="0"/>
                    <a:pt x="28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2;p20"/>
            <p:cNvSpPr/>
            <p:nvPr/>
          </p:nvSpPr>
          <p:spPr>
            <a:xfrm>
              <a:off x="5643603" y="2838377"/>
              <a:ext cx="328928" cy="134910"/>
            </a:xfrm>
            <a:custGeom>
              <a:avLst/>
              <a:gdLst/>
              <a:ahLst/>
              <a:cxnLst/>
              <a:rect l="l" t="t" r="r" b="b"/>
              <a:pathLst>
                <a:path w="16750" h="6870" extrusionOk="0">
                  <a:moveTo>
                    <a:pt x="761" y="0"/>
                  </a:moveTo>
                  <a:lnTo>
                    <a:pt x="1" y="3526"/>
                  </a:lnTo>
                  <a:lnTo>
                    <a:pt x="16020" y="6870"/>
                  </a:lnTo>
                  <a:lnTo>
                    <a:pt x="16749" y="334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accent4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;p20"/>
            <p:cNvSpPr/>
            <p:nvPr/>
          </p:nvSpPr>
          <p:spPr>
            <a:xfrm>
              <a:off x="5738515" y="2732134"/>
              <a:ext cx="192821" cy="91923"/>
            </a:xfrm>
            <a:custGeom>
              <a:avLst/>
              <a:gdLst/>
              <a:ahLst/>
              <a:cxnLst/>
              <a:rect l="l" t="t" r="r" b="b"/>
              <a:pathLst>
                <a:path w="9819" h="4681" extrusionOk="0">
                  <a:moveTo>
                    <a:pt x="578" y="0"/>
                  </a:moveTo>
                  <a:lnTo>
                    <a:pt x="1" y="2766"/>
                  </a:lnTo>
                  <a:lnTo>
                    <a:pt x="9241" y="4681"/>
                  </a:lnTo>
                  <a:lnTo>
                    <a:pt x="9819" y="1945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4;p20"/>
            <p:cNvSpPr/>
            <p:nvPr/>
          </p:nvSpPr>
          <p:spPr>
            <a:xfrm>
              <a:off x="5765988" y="2794800"/>
              <a:ext cx="108654" cy="85973"/>
            </a:xfrm>
            <a:custGeom>
              <a:avLst/>
              <a:gdLst/>
              <a:ahLst/>
              <a:cxnLst/>
              <a:rect l="l" t="t" r="r" b="b"/>
              <a:pathLst>
                <a:path w="5533" h="4378" extrusionOk="0">
                  <a:moveTo>
                    <a:pt x="699" y="1"/>
                  </a:moveTo>
                  <a:lnTo>
                    <a:pt x="0" y="3344"/>
                  </a:lnTo>
                  <a:lnTo>
                    <a:pt x="4833" y="4378"/>
                  </a:lnTo>
                  <a:lnTo>
                    <a:pt x="5532" y="1004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chemeClr val="accent4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5;p20"/>
            <p:cNvSpPr/>
            <p:nvPr/>
          </p:nvSpPr>
          <p:spPr>
            <a:xfrm>
              <a:off x="5558845" y="2914789"/>
              <a:ext cx="361153" cy="625553"/>
            </a:xfrm>
            <a:custGeom>
              <a:avLst/>
              <a:gdLst/>
              <a:ahLst/>
              <a:cxnLst/>
              <a:rect l="l" t="t" r="r" b="b"/>
              <a:pathLst>
                <a:path w="18391" h="31855" extrusionOk="0">
                  <a:moveTo>
                    <a:pt x="6110" y="0"/>
                  </a:moveTo>
                  <a:lnTo>
                    <a:pt x="1" y="29271"/>
                  </a:lnTo>
                  <a:lnTo>
                    <a:pt x="12281" y="31855"/>
                  </a:lnTo>
                  <a:lnTo>
                    <a:pt x="18390" y="2553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FFFFFF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6;p20"/>
            <p:cNvSpPr/>
            <p:nvPr/>
          </p:nvSpPr>
          <p:spPr>
            <a:xfrm>
              <a:off x="5598239" y="3011487"/>
              <a:ext cx="274591" cy="486480"/>
            </a:xfrm>
            <a:custGeom>
              <a:avLst/>
              <a:gdLst/>
              <a:ahLst/>
              <a:cxnLst/>
              <a:rect l="l" t="t" r="r" b="b"/>
              <a:pathLst>
                <a:path w="13983" h="24773" extrusionOk="0">
                  <a:moveTo>
                    <a:pt x="4743" y="0"/>
                  </a:moveTo>
                  <a:lnTo>
                    <a:pt x="1" y="22858"/>
                  </a:lnTo>
                  <a:lnTo>
                    <a:pt x="9211" y="24773"/>
                  </a:lnTo>
                  <a:lnTo>
                    <a:pt x="13983" y="1915"/>
                  </a:lnTo>
                  <a:lnTo>
                    <a:pt x="4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7;p20"/>
            <p:cNvSpPr/>
            <p:nvPr/>
          </p:nvSpPr>
          <p:spPr>
            <a:xfrm>
              <a:off x="5570195" y="3494978"/>
              <a:ext cx="202954" cy="69556"/>
            </a:xfrm>
            <a:custGeom>
              <a:avLst/>
              <a:gdLst/>
              <a:ahLst/>
              <a:cxnLst/>
              <a:rect l="l" t="t" r="r" b="b"/>
              <a:pathLst>
                <a:path w="10335" h="3542" extrusionOk="0">
                  <a:moveTo>
                    <a:pt x="730" y="1"/>
                  </a:moveTo>
                  <a:cubicBezTo>
                    <a:pt x="730" y="1"/>
                    <a:pt x="0" y="2189"/>
                    <a:pt x="5198" y="3253"/>
                  </a:cubicBezTo>
                  <a:cubicBezTo>
                    <a:pt x="6167" y="3458"/>
                    <a:pt x="6951" y="3541"/>
                    <a:pt x="7585" y="3541"/>
                  </a:cubicBezTo>
                  <a:cubicBezTo>
                    <a:pt x="10334" y="3541"/>
                    <a:pt x="10274" y="1976"/>
                    <a:pt x="10274" y="1976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FFFFFF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8;p20"/>
            <p:cNvSpPr/>
            <p:nvPr/>
          </p:nvSpPr>
          <p:spPr>
            <a:xfrm>
              <a:off x="5647786" y="3064608"/>
              <a:ext cx="122381" cy="25686"/>
            </a:xfrm>
            <a:custGeom>
              <a:avLst/>
              <a:gdLst/>
              <a:ahLst/>
              <a:cxnLst/>
              <a:rect l="l" t="t" r="r" b="b"/>
              <a:pathLst>
                <a:path w="6232" h="1308" fill="none" extrusionOk="0">
                  <a:moveTo>
                    <a:pt x="1" y="0"/>
                  </a:moveTo>
                  <a:lnTo>
                    <a:pt x="6232" y="1307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9;p20"/>
            <p:cNvSpPr/>
            <p:nvPr/>
          </p:nvSpPr>
          <p:spPr>
            <a:xfrm>
              <a:off x="5628089" y="3159519"/>
              <a:ext cx="80003" cy="16122"/>
            </a:xfrm>
            <a:custGeom>
              <a:avLst/>
              <a:gdLst/>
              <a:ahLst/>
              <a:cxnLst/>
              <a:rect l="l" t="t" r="r" b="b"/>
              <a:pathLst>
                <a:path w="4074" h="821" fill="none" extrusionOk="0">
                  <a:moveTo>
                    <a:pt x="1" y="0"/>
                  </a:moveTo>
                  <a:lnTo>
                    <a:pt x="4074" y="821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0;p20"/>
            <p:cNvSpPr/>
            <p:nvPr/>
          </p:nvSpPr>
          <p:spPr>
            <a:xfrm>
              <a:off x="5608392" y="3253233"/>
              <a:ext cx="119396" cy="24488"/>
            </a:xfrm>
            <a:custGeom>
              <a:avLst/>
              <a:gdLst/>
              <a:ahLst/>
              <a:cxnLst/>
              <a:rect l="l" t="t" r="r" b="b"/>
              <a:pathLst>
                <a:path w="6080" h="1247" fill="none" extrusionOk="0">
                  <a:moveTo>
                    <a:pt x="1" y="0"/>
                  </a:moveTo>
                  <a:lnTo>
                    <a:pt x="6080" y="1247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;p20"/>
            <p:cNvSpPr/>
            <p:nvPr/>
          </p:nvSpPr>
          <p:spPr>
            <a:xfrm>
              <a:off x="5583923" y="3370217"/>
              <a:ext cx="66866" cy="13746"/>
            </a:xfrm>
            <a:custGeom>
              <a:avLst/>
              <a:gdLst/>
              <a:ahLst/>
              <a:cxnLst/>
              <a:rect l="l" t="t" r="r" b="b"/>
              <a:pathLst>
                <a:path w="3405" h="700" fill="none" extrusionOk="0">
                  <a:moveTo>
                    <a:pt x="0" y="1"/>
                  </a:moveTo>
                  <a:lnTo>
                    <a:pt x="3405" y="700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2;p20"/>
            <p:cNvSpPr/>
            <p:nvPr/>
          </p:nvSpPr>
          <p:spPr>
            <a:xfrm>
              <a:off x="5768365" y="3084894"/>
              <a:ext cx="76429" cy="365316"/>
            </a:xfrm>
            <a:custGeom>
              <a:avLst/>
              <a:gdLst/>
              <a:ahLst/>
              <a:cxnLst/>
              <a:rect l="l" t="t" r="r" b="b"/>
              <a:pathLst>
                <a:path w="3892" h="18603" fill="none" extrusionOk="0">
                  <a:moveTo>
                    <a:pt x="3891" y="1"/>
                  </a:moveTo>
                  <a:lnTo>
                    <a:pt x="1" y="18603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3;p20"/>
            <p:cNvSpPr/>
            <p:nvPr/>
          </p:nvSpPr>
          <p:spPr>
            <a:xfrm>
              <a:off x="5738515" y="3346946"/>
              <a:ext cx="20914" cy="96126"/>
            </a:xfrm>
            <a:custGeom>
              <a:avLst/>
              <a:gdLst/>
              <a:ahLst/>
              <a:cxnLst/>
              <a:rect l="l" t="t" r="r" b="b"/>
              <a:pathLst>
                <a:path w="1065" h="4895" fill="none" extrusionOk="0">
                  <a:moveTo>
                    <a:pt x="1065" y="0"/>
                  </a:moveTo>
                  <a:cubicBezTo>
                    <a:pt x="700" y="1642"/>
                    <a:pt x="366" y="3253"/>
                    <a:pt x="1" y="4894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4;p20"/>
            <p:cNvSpPr/>
            <p:nvPr/>
          </p:nvSpPr>
          <p:spPr>
            <a:xfrm>
              <a:off x="5453191" y="3321868"/>
              <a:ext cx="624374" cy="592738"/>
            </a:xfrm>
            <a:custGeom>
              <a:avLst/>
              <a:gdLst/>
              <a:ahLst/>
              <a:cxnLst/>
              <a:rect l="l" t="t" r="r" b="b"/>
              <a:pathLst>
                <a:path w="31795" h="30184" fill="none" extrusionOk="0">
                  <a:moveTo>
                    <a:pt x="1" y="21247"/>
                  </a:moveTo>
                  <a:cubicBezTo>
                    <a:pt x="2250" y="24986"/>
                    <a:pt x="5958" y="27843"/>
                    <a:pt x="10183" y="29029"/>
                  </a:cubicBezTo>
                  <a:cubicBezTo>
                    <a:pt x="14378" y="30184"/>
                    <a:pt x="19059" y="29667"/>
                    <a:pt x="22858" y="27570"/>
                  </a:cubicBezTo>
                  <a:cubicBezTo>
                    <a:pt x="27752" y="24864"/>
                    <a:pt x="31096" y="19606"/>
                    <a:pt x="31460" y="14044"/>
                  </a:cubicBezTo>
                  <a:cubicBezTo>
                    <a:pt x="31795" y="8755"/>
                    <a:pt x="29424" y="3375"/>
                    <a:pt x="25351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75;p20"/>
            <p:cNvSpPr/>
            <p:nvPr/>
          </p:nvSpPr>
          <p:spPr>
            <a:xfrm>
              <a:off x="5937901" y="3309928"/>
              <a:ext cx="90136" cy="91354"/>
            </a:xfrm>
            <a:custGeom>
              <a:avLst/>
              <a:gdLst/>
              <a:ahLst/>
              <a:cxnLst/>
              <a:rect l="l" t="t" r="r" b="b"/>
              <a:pathLst>
                <a:path w="4590" h="4652" extrusionOk="0">
                  <a:moveTo>
                    <a:pt x="4559" y="1"/>
                  </a:moveTo>
                  <a:lnTo>
                    <a:pt x="0" y="123"/>
                  </a:lnTo>
                  <a:lnTo>
                    <a:pt x="456" y="4651"/>
                  </a:lnTo>
                  <a:lnTo>
                    <a:pt x="1216" y="4591"/>
                  </a:lnTo>
                  <a:lnTo>
                    <a:pt x="851" y="852"/>
                  </a:lnTo>
                  <a:lnTo>
                    <a:pt x="4590" y="761"/>
                  </a:lnTo>
                  <a:lnTo>
                    <a:pt x="45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76;p20"/>
            <p:cNvSpPr/>
            <p:nvPr/>
          </p:nvSpPr>
          <p:spPr>
            <a:xfrm>
              <a:off x="5814033" y="3096245"/>
              <a:ext cx="28062" cy="102095"/>
            </a:xfrm>
            <a:custGeom>
              <a:avLst/>
              <a:gdLst/>
              <a:ahLst/>
              <a:cxnLst/>
              <a:rect l="l" t="t" r="r" b="b"/>
              <a:pathLst>
                <a:path w="1429" h="5199" fill="none" extrusionOk="0">
                  <a:moveTo>
                    <a:pt x="1429" y="1"/>
                  </a:moveTo>
                  <a:cubicBezTo>
                    <a:pt x="942" y="1733"/>
                    <a:pt x="486" y="3466"/>
                    <a:pt x="0" y="5199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7;p20"/>
            <p:cNvSpPr/>
            <p:nvPr/>
          </p:nvSpPr>
          <p:spPr>
            <a:xfrm>
              <a:off x="5759714" y="3090884"/>
              <a:ext cx="11350" cy="85364"/>
            </a:xfrm>
            <a:custGeom>
              <a:avLst/>
              <a:gdLst/>
              <a:ahLst/>
              <a:cxnLst/>
              <a:rect l="l" t="t" r="r" b="b"/>
              <a:pathLst>
                <a:path w="578" h="4347" fill="none" extrusionOk="0">
                  <a:moveTo>
                    <a:pt x="0" y="0"/>
                  </a:moveTo>
                  <a:cubicBezTo>
                    <a:pt x="182" y="1459"/>
                    <a:pt x="395" y="2888"/>
                    <a:pt x="578" y="434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;p20"/>
            <p:cNvSpPr/>
            <p:nvPr/>
          </p:nvSpPr>
          <p:spPr>
            <a:xfrm>
              <a:off x="5695831" y="3130867"/>
              <a:ext cx="25097" cy="48367"/>
            </a:xfrm>
            <a:custGeom>
              <a:avLst/>
              <a:gdLst/>
              <a:ahLst/>
              <a:cxnLst/>
              <a:rect l="l" t="t" r="r" b="b"/>
              <a:pathLst>
                <a:path w="1278" h="2463" fill="none" extrusionOk="0">
                  <a:moveTo>
                    <a:pt x="1" y="1"/>
                  </a:moveTo>
                  <a:cubicBezTo>
                    <a:pt x="426" y="822"/>
                    <a:pt x="852" y="1642"/>
                    <a:pt x="1277" y="2463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9;p20"/>
            <p:cNvSpPr/>
            <p:nvPr/>
          </p:nvSpPr>
          <p:spPr>
            <a:xfrm>
              <a:off x="5865957" y="3143416"/>
              <a:ext cx="16142" cy="56713"/>
            </a:xfrm>
            <a:custGeom>
              <a:avLst/>
              <a:gdLst/>
              <a:ahLst/>
              <a:cxnLst/>
              <a:rect l="l" t="t" r="r" b="b"/>
              <a:pathLst>
                <a:path w="822" h="2888" fill="none" extrusionOk="0">
                  <a:moveTo>
                    <a:pt x="0" y="2888"/>
                  </a:moveTo>
                  <a:cubicBezTo>
                    <a:pt x="274" y="1915"/>
                    <a:pt x="548" y="973"/>
                    <a:pt x="821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80;p20"/>
            <p:cNvSpPr/>
            <p:nvPr/>
          </p:nvSpPr>
          <p:spPr>
            <a:xfrm>
              <a:off x="5928946" y="2694527"/>
              <a:ext cx="40002" cy="38804"/>
            </a:xfrm>
            <a:custGeom>
              <a:avLst/>
              <a:gdLst/>
              <a:ahLst/>
              <a:cxnLst/>
              <a:rect l="l" t="t" r="r" b="b"/>
              <a:pathLst>
                <a:path w="2037" h="1976" fill="none" extrusionOk="0">
                  <a:moveTo>
                    <a:pt x="0" y="1976"/>
                  </a:moveTo>
                  <a:cubicBezTo>
                    <a:pt x="669" y="1307"/>
                    <a:pt x="1368" y="669"/>
                    <a:pt x="2037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481;p20"/>
          <p:cNvGrpSpPr/>
          <p:nvPr/>
        </p:nvGrpSpPr>
        <p:grpSpPr>
          <a:xfrm>
            <a:off x="842377" y="2195022"/>
            <a:ext cx="485215" cy="596439"/>
            <a:chOff x="2954182" y="2544699"/>
            <a:chExt cx="650052" cy="744088"/>
          </a:xfrm>
        </p:grpSpPr>
        <p:sp>
          <p:nvSpPr>
            <p:cNvPr id="149" name="Google Shape;482;p20"/>
            <p:cNvSpPr/>
            <p:nvPr/>
          </p:nvSpPr>
          <p:spPr>
            <a:xfrm>
              <a:off x="2954182" y="2648565"/>
              <a:ext cx="261473" cy="287729"/>
            </a:xfrm>
            <a:custGeom>
              <a:avLst/>
              <a:gdLst/>
              <a:ahLst/>
              <a:cxnLst/>
              <a:rect l="l" t="t" r="r" b="b"/>
              <a:pathLst>
                <a:path w="13315" h="14652" extrusionOk="0">
                  <a:moveTo>
                    <a:pt x="6658" y="0"/>
                  </a:moveTo>
                  <a:cubicBezTo>
                    <a:pt x="3010" y="0"/>
                    <a:pt x="1" y="3010"/>
                    <a:pt x="1" y="6657"/>
                  </a:cubicBezTo>
                  <a:lnTo>
                    <a:pt x="1" y="14651"/>
                  </a:lnTo>
                  <a:lnTo>
                    <a:pt x="13314" y="14651"/>
                  </a:lnTo>
                  <a:lnTo>
                    <a:pt x="13314" y="6657"/>
                  </a:lnTo>
                  <a:cubicBezTo>
                    <a:pt x="13314" y="4833"/>
                    <a:pt x="12554" y="3162"/>
                    <a:pt x="11338" y="1976"/>
                  </a:cubicBezTo>
                  <a:cubicBezTo>
                    <a:pt x="10153" y="760"/>
                    <a:pt x="8481" y="0"/>
                    <a:pt x="6658" y="0"/>
                  </a:cubicBezTo>
                  <a:close/>
                </a:path>
              </a:pathLst>
            </a:custGeom>
            <a:solidFill>
              <a:schemeClr val="lt2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83;p20"/>
            <p:cNvSpPr/>
            <p:nvPr/>
          </p:nvSpPr>
          <p:spPr>
            <a:xfrm>
              <a:off x="2954182" y="2936284"/>
              <a:ext cx="261473" cy="297272"/>
            </a:xfrm>
            <a:custGeom>
              <a:avLst/>
              <a:gdLst/>
              <a:ahLst/>
              <a:cxnLst/>
              <a:rect l="l" t="t" r="r" b="b"/>
              <a:pathLst>
                <a:path w="13315" h="15138" extrusionOk="0">
                  <a:moveTo>
                    <a:pt x="1" y="0"/>
                  </a:moveTo>
                  <a:lnTo>
                    <a:pt x="1" y="8480"/>
                  </a:lnTo>
                  <a:cubicBezTo>
                    <a:pt x="1" y="12128"/>
                    <a:pt x="3010" y="15137"/>
                    <a:pt x="6658" y="15137"/>
                  </a:cubicBezTo>
                  <a:cubicBezTo>
                    <a:pt x="10305" y="15137"/>
                    <a:pt x="13314" y="12128"/>
                    <a:pt x="13314" y="8480"/>
                  </a:cubicBezTo>
                  <a:lnTo>
                    <a:pt x="13314" y="0"/>
                  </a:lnTo>
                  <a:close/>
                </a:path>
              </a:pathLst>
            </a:custGeom>
            <a:solidFill>
              <a:srgbClr val="FFFFFF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84;p20"/>
            <p:cNvSpPr/>
            <p:nvPr/>
          </p:nvSpPr>
          <p:spPr>
            <a:xfrm>
              <a:off x="2994774" y="2684975"/>
              <a:ext cx="102095" cy="99700"/>
            </a:xfrm>
            <a:custGeom>
              <a:avLst/>
              <a:gdLst/>
              <a:ahLst/>
              <a:cxnLst/>
              <a:rect l="l" t="t" r="r" b="b"/>
              <a:pathLst>
                <a:path w="5199" h="5077" fill="none" extrusionOk="0">
                  <a:moveTo>
                    <a:pt x="5198" y="1"/>
                  </a:moveTo>
                  <a:cubicBezTo>
                    <a:pt x="3891" y="92"/>
                    <a:pt x="2615" y="669"/>
                    <a:pt x="1673" y="1581"/>
                  </a:cubicBezTo>
                  <a:cubicBezTo>
                    <a:pt x="730" y="2523"/>
                    <a:pt x="122" y="3770"/>
                    <a:pt x="1" y="507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85;p20"/>
            <p:cNvSpPr/>
            <p:nvPr/>
          </p:nvSpPr>
          <p:spPr>
            <a:xfrm>
              <a:off x="2982834" y="2815097"/>
              <a:ext cx="4811" cy="90745"/>
            </a:xfrm>
            <a:custGeom>
              <a:avLst/>
              <a:gdLst/>
              <a:ahLst/>
              <a:cxnLst/>
              <a:rect l="l" t="t" r="r" b="b"/>
              <a:pathLst>
                <a:path w="245" h="4621" fill="none" extrusionOk="0">
                  <a:moveTo>
                    <a:pt x="244" y="1"/>
                  </a:moveTo>
                  <a:cubicBezTo>
                    <a:pt x="183" y="1551"/>
                    <a:pt x="92" y="3071"/>
                    <a:pt x="1" y="462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86;p20"/>
            <p:cNvSpPr/>
            <p:nvPr/>
          </p:nvSpPr>
          <p:spPr>
            <a:xfrm>
              <a:off x="3184597" y="2969708"/>
              <a:ext cx="20" cy="132533"/>
            </a:xfrm>
            <a:custGeom>
              <a:avLst/>
              <a:gdLst/>
              <a:ahLst/>
              <a:cxnLst/>
              <a:rect l="l" t="t" r="r" b="b"/>
              <a:pathLst>
                <a:path w="1" h="6749" fill="none" extrusionOk="0">
                  <a:moveTo>
                    <a:pt x="1" y="0"/>
                  </a:moveTo>
                  <a:lnTo>
                    <a:pt x="1" y="6748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87;p20"/>
            <p:cNvSpPr/>
            <p:nvPr/>
          </p:nvSpPr>
          <p:spPr>
            <a:xfrm>
              <a:off x="3213838" y="3238633"/>
              <a:ext cx="57911" cy="50154"/>
            </a:xfrm>
            <a:custGeom>
              <a:avLst/>
              <a:gdLst/>
              <a:ahLst/>
              <a:cxnLst/>
              <a:rect l="l" t="t" r="r" b="b"/>
              <a:pathLst>
                <a:path w="2949" h="2554" fill="none" extrusionOk="0">
                  <a:moveTo>
                    <a:pt x="2949" y="0"/>
                  </a:moveTo>
                  <a:cubicBezTo>
                    <a:pt x="2523" y="1277"/>
                    <a:pt x="1338" y="2310"/>
                    <a:pt x="0" y="2554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88;p20"/>
            <p:cNvSpPr/>
            <p:nvPr/>
          </p:nvSpPr>
          <p:spPr>
            <a:xfrm>
              <a:off x="3283691" y="2910008"/>
              <a:ext cx="320543" cy="105669"/>
            </a:xfrm>
            <a:custGeom>
              <a:avLst/>
              <a:gdLst/>
              <a:ahLst/>
              <a:cxnLst/>
              <a:rect l="l" t="t" r="r" b="b"/>
              <a:pathLst>
                <a:path w="16323" h="5381" fill="none" extrusionOk="0">
                  <a:moveTo>
                    <a:pt x="16323" y="5381"/>
                  </a:moveTo>
                  <a:cubicBezTo>
                    <a:pt x="14408" y="3435"/>
                    <a:pt x="12037" y="1916"/>
                    <a:pt x="9423" y="1095"/>
                  </a:cubicBezTo>
                  <a:cubicBezTo>
                    <a:pt x="6383" y="92"/>
                    <a:pt x="3070" y="1"/>
                    <a:pt x="0" y="79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89;p20"/>
            <p:cNvSpPr/>
            <p:nvPr/>
          </p:nvSpPr>
          <p:spPr>
            <a:xfrm>
              <a:off x="3268177" y="2856298"/>
              <a:ext cx="84775" cy="119396"/>
            </a:xfrm>
            <a:custGeom>
              <a:avLst/>
              <a:gdLst/>
              <a:ahLst/>
              <a:cxnLst/>
              <a:rect l="l" t="t" r="r" b="b"/>
              <a:pathLst>
                <a:path w="4317" h="6080" extrusionOk="0">
                  <a:moveTo>
                    <a:pt x="2584" y="0"/>
                  </a:moveTo>
                  <a:lnTo>
                    <a:pt x="0" y="3739"/>
                  </a:lnTo>
                  <a:lnTo>
                    <a:pt x="3921" y="6079"/>
                  </a:lnTo>
                  <a:lnTo>
                    <a:pt x="4316" y="5411"/>
                  </a:lnTo>
                  <a:lnTo>
                    <a:pt x="1094" y="3526"/>
                  </a:lnTo>
                  <a:lnTo>
                    <a:pt x="3222" y="426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0;p20"/>
            <p:cNvSpPr/>
            <p:nvPr/>
          </p:nvSpPr>
          <p:spPr>
            <a:xfrm>
              <a:off x="3201309" y="2544699"/>
              <a:ext cx="88958" cy="102095"/>
            </a:xfrm>
            <a:custGeom>
              <a:avLst/>
              <a:gdLst/>
              <a:ahLst/>
              <a:cxnLst/>
              <a:rect l="l" t="t" r="r" b="b"/>
              <a:pathLst>
                <a:path w="4530" h="5199" fill="none" extrusionOk="0">
                  <a:moveTo>
                    <a:pt x="1" y="5198"/>
                  </a:moveTo>
                  <a:cubicBezTo>
                    <a:pt x="1521" y="3466"/>
                    <a:pt x="3010" y="1733"/>
                    <a:pt x="4530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1;p20"/>
            <p:cNvSpPr/>
            <p:nvPr/>
          </p:nvSpPr>
          <p:spPr>
            <a:xfrm>
              <a:off x="3163113" y="2547684"/>
              <a:ext cx="44793" cy="75820"/>
            </a:xfrm>
            <a:custGeom>
              <a:avLst/>
              <a:gdLst/>
              <a:ahLst/>
              <a:cxnLst/>
              <a:rect l="l" t="t" r="r" b="b"/>
              <a:pathLst>
                <a:path w="2281" h="3861" fill="none" extrusionOk="0">
                  <a:moveTo>
                    <a:pt x="0" y="3861"/>
                  </a:moveTo>
                  <a:cubicBezTo>
                    <a:pt x="760" y="2584"/>
                    <a:pt x="1520" y="1277"/>
                    <a:pt x="2280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2;p20"/>
            <p:cNvSpPr/>
            <p:nvPr/>
          </p:nvSpPr>
          <p:spPr>
            <a:xfrm>
              <a:off x="3117140" y="2559624"/>
              <a:ext cx="3005" cy="52550"/>
            </a:xfrm>
            <a:custGeom>
              <a:avLst/>
              <a:gdLst/>
              <a:ahLst/>
              <a:cxnLst/>
              <a:rect l="l" t="t" r="r" b="b"/>
              <a:pathLst>
                <a:path w="153" h="2676" fill="none" extrusionOk="0">
                  <a:moveTo>
                    <a:pt x="1" y="2675"/>
                  </a:moveTo>
                  <a:cubicBezTo>
                    <a:pt x="62" y="1794"/>
                    <a:pt x="92" y="882"/>
                    <a:pt x="153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93;p20"/>
            <p:cNvSpPr/>
            <p:nvPr/>
          </p:nvSpPr>
          <p:spPr>
            <a:xfrm>
              <a:off x="3237718" y="2653946"/>
              <a:ext cx="60916" cy="35230"/>
            </a:xfrm>
            <a:custGeom>
              <a:avLst/>
              <a:gdLst/>
              <a:ahLst/>
              <a:cxnLst/>
              <a:rect l="l" t="t" r="r" b="b"/>
              <a:pathLst>
                <a:path w="3102" h="1794" fill="none" extrusionOk="0">
                  <a:moveTo>
                    <a:pt x="1" y="1793"/>
                  </a:moveTo>
                  <a:cubicBezTo>
                    <a:pt x="1034" y="1185"/>
                    <a:pt x="2068" y="578"/>
                    <a:pt x="3101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94;p20"/>
            <p:cNvSpPr/>
            <p:nvPr/>
          </p:nvSpPr>
          <p:spPr>
            <a:xfrm>
              <a:off x="3244886" y="2724369"/>
              <a:ext cx="47169" cy="5400"/>
            </a:xfrm>
            <a:custGeom>
              <a:avLst/>
              <a:gdLst/>
              <a:ahLst/>
              <a:cxnLst/>
              <a:rect l="l" t="t" r="r" b="b"/>
              <a:pathLst>
                <a:path w="2402" h="275" fill="none" extrusionOk="0">
                  <a:moveTo>
                    <a:pt x="1" y="274"/>
                  </a:moveTo>
                  <a:cubicBezTo>
                    <a:pt x="791" y="183"/>
                    <a:pt x="1612" y="92"/>
                    <a:pt x="2402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495;p20"/>
          <p:cNvGrpSpPr/>
          <p:nvPr/>
        </p:nvGrpSpPr>
        <p:grpSpPr>
          <a:xfrm>
            <a:off x="723585" y="3308581"/>
            <a:ext cx="573901" cy="627762"/>
            <a:chOff x="2835390" y="3650504"/>
            <a:chExt cx="768866" cy="783164"/>
          </a:xfrm>
        </p:grpSpPr>
        <p:sp>
          <p:nvSpPr>
            <p:cNvPr id="163" name="Google Shape;496;p20"/>
            <p:cNvSpPr/>
            <p:nvPr/>
          </p:nvSpPr>
          <p:spPr>
            <a:xfrm>
              <a:off x="2904045" y="3650504"/>
              <a:ext cx="580190" cy="552756"/>
            </a:xfrm>
            <a:custGeom>
              <a:avLst/>
              <a:gdLst/>
              <a:ahLst/>
              <a:cxnLst/>
              <a:rect l="l" t="t" r="r" b="b"/>
              <a:pathLst>
                <a:path w="29545" h="28148" extrusionOk="0">
                  <a:moveTo>
                    <a:pt x="8541" y="1"/>
                  </a:moveTo>
                  <a:cubicBezTo>
                    <a:pt x="3830" y="1"/>
                    <a:pt x="0" y="3800"/>
                    <a:pt x="0" y="8511"/>
                  </a:cubicBezTo>
                  <a:cubicBezTo>
                    <a:pt x="0" y="8511"/>
                    <a:pt x="0" y="8572"/>
                    <a:pt x="0" y="8633"/>
                  </a:cubicBezTo>
                  <a:cubicBezTo>
                    <a:pt x="31" y="9667"/>
                    <a:pt x="213" y="10670"/>
                    <a:pt x="578" y="11581"/>
                  </a:cubicBezTo>
                  <a:cubicBezTo>
                    <a:pt x="1733" y="15442"/>
                    <a:pt x="4468" y="21886"/>
                    <a:pt x="15259" y="28147"/>
                  </a:cubicBezTo>
                  <a:cubicBezTo>
                    <a:pt x="15259" y="28147"/>
                    <a:pt x="27934" y="21794"/>
                    <a:pt x="29393" y="10092"/>
                  </a:cubicBezTo>
                  <a:cubicBezTo>
                    <a:pt x="29484" y="9575"/>
                    <a:pt x="29545" y="9059"/>
                    <a:pt x="29545" y="8511"/>
                  </a:cubicBezTo>
                  <a:cubicBezTo>
                    <a:pt x="29545" y="8420"/>
                    <a:pt x="29545" y="8329"/>
                    <a:pt x="29515" y="8238"/>
                  </a:cubicBezTo>
                  <a:cubicBezTo>
                    <a:pt x="29363" y="3648"/>
                    <a:pt x="25624" y="1"/>
                    <a:pt x="21004" y="1"/>
                  </a:cubicBezTo>
                  <a:cubicBezTo>
                    <a:pt x="18542" y="1"/>
                    <a:pt x="16323" y="1034"/>
                    <a:pt x="14773" y="2706"/>
                  </a:cubicBezTo>
                  <a:cubicBezTo>
                    <a:pt x="13222" y="1034"/>
                    <a:pt x="11004" y="1"/>
                    <a:pt x="8541" y="1"/>
                  </a:cubicBezTo>
                  <a:close/>
                </a:path>
              </a:pathLst>
            </a:custGeom>
            <a:solidFill>
              <a:schemeClr val="accent3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97;p20"/>
            <p:cNvSpPr/>
            <p:nvPr/>
          </p:nvSpPr>
          <p:spPr>
            <a:xfrm>
              <a:off x="3603647" y="3812255"/>
              <a:ext cx="609" cy="10153"/>
            </a:xfrm>
            <a:custGeom>
              <a:avLst/>
              <a:gdLst/>
              <a:ahLst/>
              <a:cxnLst/>
              <a:rect l="l" t="t" r="r" b="b"/>
              <a:pathLst>
                <a:path w="31" h="517" extrusionOk="0">
                  <a:moveTo>
                    <a:pt x="31" y="0"/>
                  </a:moveTo>
                  <a:lnTo>
                    <a:pt x="1" y="517"/>
                  </a:lnTo>
                  <a:cubicBezTo>
                    <a:pt x="31" y="335"/>
                    <a:pt x="31" y="152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98;p20"/>
            <p:cNvSpPr/>
            <p:nvPr/>
          </p:nvSpPr>
          <p:spPr>
            <a:xfrm>
              <a:off x="3603647" y="3812255"/>
              <a:ext cx="609" cy="10153"/>
            </a:xfrm>
            <a:custGeom>
              <a:avLst/>
              <a:gdLst/>
              <a:ahLst/>
              <a:cxnLst/>
              <a:rect l="l" t="t" r="r" b="b"/>
              <a:pathLst>
                <a:path w="31" h="517" fill="none" extrusionOk="0">
                  <a:moveTo>
                    <a:pt x="31" y="0"/>
                  </a:moveTo>
                  <a:cubicBezTo>
                    <a:pt x="31" y="152"/>
                    <a:pt x="31" y="335"/>
                    <a:pt x="1" y="51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99;p20"/>
            <p:cNvSpPr/>
            <p:nvPr/>
          </p:nvSpPr>
          <p:spPr>
            <a:xfrm>
              <a:off x="2933895" y="3680943"/>
              <a:ext cx="118787" cy="163580"/>
            </a:xfrm>
            <a:custGeom>
              <a:avLst/>
              <a:gdLst/>
              <a:ahLst/>
              <a:cxnLst/>
              <a:rect l="l" t="t" r="r" b="b"/>
              <a:pathLst>
                <a:path w="6049" h="8330" fill="none" extrusionOk="0">
                  <a:moveTo>
                    <a:pt x="6049" y="1"/>
                  </a:moveTo>
                  <a:cubicBezTo>
                    <a:pt x="4316" y="578"/>
                    <a:pt x="2766" y="1733"/>
                    <a:pt x="1702" y="3223"/>
                  </a:cubicBezTo>
                  <a:cubicBezTo>
                    <a:pt x="608" y="4682"/>
                    <a:pt x="0" y="6506"/>
                    <a:pt x="0" y="8329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00;p20"/>
            <p:cNvSpPr/>
            <p:nvPr/>
          </p:nvSpPr>
          <p:spPr>
            <a:xfrm>
              <a:off x="2942850" y="3865994"/>
              <a:ext cx="22092" cy="59718"/>
            </a:xfrm>
            <a:custGeom>
              <a:avLst/>
              <a:gdLst/>
              <a:ahLst/>
              <a:cxnLst/>
              <a:rect l="l" t="t" r="r" b="b"/>
              <a:pathLst>
                <a:path w="1125" h="3041" fill="none" extrusionOk="0">
                  <a:moveTo>
                    <a:pt x="0" y="1"/>
                  </a:moveTo>
                  <a:cubicBezTo>
                    <a:pt x="61" y="1095"/>
                    <a:pt x="456" y="2189"/>
                    <a:pt x="1125" y="304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01;p20"/>
            <p:cNvSpPr/>
            <p:nvPr/>
          </p:nvSpPr>
          <p:spPr>
            <a:xfrm>
              <a:off x="3415012" y="3711991"/>
              <a:ext cx="50154" cy="130138"/>
            </a:xfrm>
            <a:custGeom>
              <a:avLst/>
              <a:gdLst/>
              <a:ahLst/>
              <a:cxnLst/>
              <a:rect l="l" t="t" r="r" b="b"/>
              <a:pathLst>
                <a:path w="2554" h="6627" fill="none" extrusionOk="0">
                  <a:moveTo>
                    <a:pt x="0" y="0"/>
                  </a:moveTo>
                  <a:cubicBezTo>
                    <a:pt x="1763" y="1642"/>
                    <a:pt x="2553" y="4256"/>
                    <a:pt x="2037" y="662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02;p20"/>
            <p:cNvSpPr/>
            <p:nvPr/>
          </p:nvSpPr>
          <p:spPr>
            <a:xfrm>
              <a:off x="3006105" y="3779389"/>
              <a:ext cx="546197" cy="327770"/>
            </a:xfrm>
            <a:custGeom>
              <a:avLst/>
              <a:gdLst/>
              <a:ahLst/>
              <a:cxnLst/>
              <a:rect l="l" t="t" r="r" b="b"/>
              <a:pathLst>
                <a:path w="27814" h="16691" extrusionOk="0">
                  <a:moveTo>
                    <a:pt x="8575" y="0"/>
                  </a:moveTo>
                  <a:cubicBezTo>
                    <a:pt x="8291" y="0"/>
                    <a:pt x="8018" y="205"/>
                    <a:pt x="7904" y="489"/>
                  </a:cubicBezTo>
                  <a:lnTo>
                    <a:pt x="5168" y="8605"/>
                  </a:lnTo>
                  <a:lnTo>
                    <a:pt x="730" y="8605"/>
                  </a:lnTo>
                  <a:cubicBezTo>
                    <a:pt x="335" y="8605"/>
                    <a:pt x="1" y="8909"/>
                    <a:pt x="1" y="9304"/>
                  </a:cubicBezTo>
                  <a:cubicBezTo>
                    <a:pt x="1" y="9730"/>
                    <a:pt x="335" y="10034"/>
                    <a:pt x="730" y="10034"/>
                  </a:cubicBezTo>
                  <a:lnTo>
                    <a:pt x="5685" y="10034"/>
                  </a:lnTo>
                  <a:cubicBezTo>
                    <a:pt x="5989" y="10034"/>
                    <a:pt x="6262" y="9851"/>
                    <a:pt x="6354" y="9547"/>
                  </a:cubicBezTo>
                  <a:lnTo>
                    <a:pt x="8421" y="3499"/>
                  </a:lnTo>
                  <a:lnTo>
                    <a:pt x="10974" y="16113"/>
                  </a:lnTo>
                  <a:cubicBezTo>
                    <a:pt x="11035" y="16417"/>
                    <a:pt x="11278" y="16660"/>
                    <a:pt x="11612" y="16690"/>
                  </a:cubicBezTo>
                  <a:lnTo>
                    <a:pt x="11673" y="16690"/>
                  </a:lnTo>
                  <a:cubicBezTo>
                    <a:pt x="11977" y="16690"/>
                    <a:pt x="12250" y="16508"/>
                    <a:pt x="12342" y="16204"/>
                  </a:cubicBezTo>
                  <a:lnTo>
                    <a:pt x="15776" y="7298"/>
                  </a:lnTo>
                  <a:lnTo>
                    <a:pt x="16931" y="9243"/>
                  </a:lnTo>
                  <a:cubicBezTo>
                    <a:pt x="17053" y="9456"/>
                    <a:pt x="17296" y="9608"/>
                    <a:pt x="17539" y="9608"/>
                  </a:cubicBezTo>
                  <a:lnTo>
                    <a:pt x="27084" y="9608"/>
                  </a:lnTo>
                  <a:cubicBezTo>
                    <a:pt x="27479" y="9608"/>
                    <a:pt x="27813" y="9274"/>
                    <a:pt x="27813" y="8879"/>
                  </a:cubicBezTo>
                  <a:cubicBezTo>
                    <a:pt x="27813" y="8484"/>
                    <a:pt x="27479" y="8149"/>
                    <a:pt x="27084" y="8149"/>
                  </a:cubicBezTo>
                  <a:lnTo>
                    <a:pt x="17965" y="8149"/>
                  </a:lnTo>
                  <a:lnTo>
                    <a:pt x="16293" y="5262"/>
                  </a:lnTo>
                  <a:cubicBezTo>
                    <a:pt x="16154" y="5039"/>
                    <a:pt x="15913" y="4893"/>
                    <a:pt x="15664" y="4893"/>
                  </a:cubicBezTo>
                  <a:cubicBezTo>
                    <a:pt x="15641" y="4893"/>
                    <a:pt x="15617" y="4894"/>
                    <a:pt x="15594" y="4897"/>
                  </a:cubicBezTo>
                  <a:cubicBezTo>
                    <a:pt x="15320" y="4897"/>
                    <a:pt x="15077" y="5079"/>
                    <a:pt x="14986" y="5353"/>
                  </a:cubicBezTo>
                  <a:lnTo>
                    <a:pt x="11886" y="13377"/>
                  </a:lnTo>
                  <a:lnTo>
                    <a:pt x="9302" y="581"/>
                  </a:lnTo>
                  <a:cubicBezTo>
                    <a:pt x="9241" y="246"/>
                    <a:pt x="8968" y="3"/>
                    <a:pt x="8633" y="3"/>
                  </a:cubicBezTo>
                  <a:cubicBezTo>
                    <a:pt x="8614" y="1"/>
                    <a:pt x="8595" y="0"/>
                    <a:pt x="8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03;p20"/>
            <p:cNvSpPr/>
            <p:nvPr/>
          </p:nvSpPr>
          <p:spPr>
            <a:xfrm>
              <a:off x="3295611" y="4265336"/>
              <a:ext cx="299668" cy="168333"/>
            </a:xfrm>
            <a:custGeom>
              <a:avLst/>
              <a:gdLst/>
              <a:ahLst/>
              <a:cxnLst/>
              <a:rect l="l" t="t" r="r" b="b"/>
              <a:pathLst>
                <a:path w="15260" h="8572" fill="none" extrusionOk="0">
                  <a:moveTo>
                    <a:pt x="15260" y="7964"/>
                  </a:moveTo>
                  <a:cubicBezTo>
                    <a:pt x="9211" y="8572"/>
                    <a:pt x="2949" y="5289"/>
                    <a:pt x="1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04;p20"/>
            <p:cNvSpPr/>
            <p:nvPr/>
          </p:nvSpPr>
          <p:spPr>
            <a:xfrm>
              <a:off x="3271751" y="4252198"/>
              <a:ext cx="97304" cy="84775"/>
            </a:xfrm>
            <a:custGeom>
              <a:avLst/>
              <a:gdLst/>
              <a:ahLst/>
              <a:cxnLst/>
              <a:rect l="l" t="t" r="r" b="b"/>
              <a:pathLst>
                <a:path w="4955" h="4317" extrusionOk="0">
                  <a:moveTo>
                    <a:pt x="851" y="0"/>
                  </a:moveTo>
                  <a:lnTo>
                    <a:pt x="0" y="4195"/>
                  </a:lnTo>
                  <a:lnTo>
                    <a:pt x="699" y="4317"/>
                  </a:lnTo>
                  <a:lnTo>
                    <a:pt x="1398" y="882"/>
                  </a:lnTo>
                  <a:lnTo>
                    <a:pt x="4772" y="1824"/>
                  </a:lnTo>
                  <a:lnTo>
                    <a:pt x="4955" y="1155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05;p20"/>
            <p:cNvSpPr/>
            <p:nvPr/>
          </p:nvSpPr>
          <p:spPr>
            <a:xfrm>
              <a:off x="2863453" y="3777052"/>
              <a:ext cx="20305" cy="125975"/>
            </a:xfrm>
            <a:custGeom>
              <a:avLst/>
              <a:gdLst/>
              <a:ahLst/>
              <a:cxnLst/>
              <a:rect l="l" t="t" r="r" b="b"/>
              <a:pathLst>
                <a:path w="1034" h="6415" fill="none" extrusionOk="0">
                  <a:moveTo>
                    <a:pt x="365" y="1"/>
                  </a:moveTo>
                  <a:cubicBezTo>
                    <a:pt x="0" y="2128"/>
                    <a:pt x="244" y="4378"/>
                    <a:pt x="1034" y="6414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06;p20"/>
            <p:cNvSpPr/>
            <p:nvPr/>
          </p:nvSpPr>
          <p:spPr>
            <a:xfrm>
              <a:off x="2835390" y="3811085"/>
              <a:ext cx="12568" cy="83577"/>
            </a:xfrm>
            <a:custGeom>
              <a:avLst/>
              <a:gdLst/>
              <a:ahLst/>
              <a:cxnLst/>
              <a:rect l="l" t="t" r="r" b="b"/>
              <a:pathLst>
                <a:path w="640" h="4256" fill="none" extrusionOk="0">
                  <a:moveTo>
                    <a:pt x="1" y="0"/>
                  </a:moveTo>
                  <a:cubicBezTo>
                    <a:pt x="1" y="1429"/>
                    <a:pt x="214" y="2888"/>
                    <a:pt x="639" y="4256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07;p20"/>
            <p:cNvSpPr/>
            <p:nvPr/>
          </p:nvSpPr>
          <p:spPr>
            <a:xfrm>
              <a:off x="3394706" y="4012239"/>
              <a:ext cx="65079" cy="98502"/>
            </a:xfrm>
            <a:custGeom>
              <a:avLst/>
              <a:gdLst/>
              <a:ahLst/>
              <a:cxnLst/>
              <a:rect l="l" t="t" r="r" b="b"/>
              <a:pathLst>
                <a:path w="3314" h="5016" fill="none" extrusionOk="0">
                  <a:moveTo>
                    <a:pt x="3314" y="0"/>
                  </a:moveTo>
                  <a:cubicBezTo>
                    <a:pt x="2615" y="1885"/>
                    <a:pt x="1460" y="3618"/>
                    <a:pt x="1" y="5016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08;p20"/>
            <p:cNvSpPr/>
            <p:nvPr/>
          </p:nvSpPr>
          <p:spPr>
            <a:xfrm>
              <a:off x="3554100" y="4062347"/>
              <a:ext cx="32854" cy="56144"/>
            </a:xfrm>
            <a:custGeom>
              <a:avLst/>
              <a:gdLst/>
              <a:ahLst/>
              <a:cxnLst/>
              <a:rect l="l" t="t" r="r" b="b"/>
              <a:pathLst>
                <a:path w="1673" h="2859" fill="none" extrusionOk="0">
                  <a:moveTo>
                    <a:pt x="1672" y="1"/>
                  </a:moveTo>
                  <a:cubicBezTo>
                    <a:pt x="1338" y="1065"/>
                    <a:pt x="761" y="2037"/>
                    <a:pt x="1" y="2858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Title 1"/>
          <p:cNvSpPr txBox="1">
            <a:spLocks/>
          </p:cNvSpPr>
          <p:nvPr/>
        </p:nvSpPr>
        <p:spPr>
          <a:xfrm>
            <a:off x="311700" y="304800"/>
            <a:ext cx="8520600" cy="115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b="0" dirty="0"/>
              <a:t>Workforce and Strategic Planning Committee</a:t>
            </a:r>
            <a:br>
              <a:rPr lang="en-US" b="0" dirty="0"/>
            </a:br>
            <a:r>
              <a:rPr lang="en-US" b="0" dirty="0"/>
              <a:t>2019-2020 Report</a:t>
            </a:r>
          </a:p>
        </p:txBody>
      </p:sp>
    </p:spTree>
    <p:extLst>
      <p:ext uri="{BB962C8B-B14F-4D97-AF65-F5344CB8AC3E}">
        <p14:creationId xmlns:p14="http://schemas.microsoft.com/office/powerpoint/2010/main" val="242737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342;p18"/>
          <p:cNvSpPr txBox="1"/>
          <p:nvPr/>
        </p:nvSpPr>
        <p:spPr>
          <a:xfrm>
            <a:off x="3656909" y="1926307"/>
            <a:ext cx="5384784" cy="189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Increase membership by 20% this year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Maintenance of PRN homepage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Maintenance of Twitter homepage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Development of awards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Maintenance of SOP/guidance document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grpSp>
        <p:nvGrpSpPr>
          <p:cNvPr id="81" name="Google Shape;414;p20"/>
          <p:cNvGrpSpPr/>
          <p:nvPr/>
        </p:nvGrpSpPr>
        <p:grpSpPr>
          <a:xfrm>
            <a:off x="1400234" y="1705271"/>
            <a:ext cx="1108505" cy="2526248"/>
            <a:chOff x="3783926" y="1500412"/>
            <a:chExt cx="1485086" cy="3151621"/>
          </a:xfrm>
        </p:grpSpPr>
        <p:sp>
          <p:nvSpPr>
            <p:cNvPr id="82" name="Google Shape;415;p20"/>
            <p:cNvSpPr/>
            <p:nvPr/>
          </p:nvSpPr>
          <p:spPr>
            <a:xfrm>
              <a:off x="3955230" y="1613823"/>
              <a:ext cx="20" cy="220863"/>
            </a:xfrm>
            <a:custGeom>
              <a:avLst/>
              <a:gdLst/>
              <a:ahLst/>
              <a:cxnLst/>
              <a:rect l="l" t="t" r="r" b="b"/>
              <a:pathLst>
                <a:path w="1" h="11247" fill="none" extrusionOk="0">
                  <a:moveTo>
                    <a:pt x="1" y="11247"/>
                  </a:moveTo>
                  <a:lnTo>
                    <a:pt x="1" y="0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16;p20"/>
            <p:cNvSpPr/>
            <p:nvPr/>
          </p:nvSpPr>
          <p:spPr>
            <a:xfrm>
              <a:off x="5015359" y="1525471"/>
              <a:ext cx="20" cy="181474"/>
            </a:xfrm>
            <a:custGeom>
              <a:avLst/>
              <a:gdLst/>
              <a:ahLst/>
              <a:cxnLst/>
              <a:rect l="l" t="t" r="r" b="b"/>
              <a:pathLst>
                <a:path w="1" h="9241" fill="none" extrusionOk="0">
                  <a:moveTo>
                    <a:pt x="0" y="1"/>
                  </a:moveTo>
                  <a:lnTo>
                    <a:pt x="0" y="9241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17;p20"/>
            <p:cNvSpPr/>
            <p:nvPr/>
          </p:nvSpPr>
          <p:spPr>
            <a:xfrm>
              <a:off x="5070267" y="1640688"/>
              <a:ext cx="20" cy="193999"/>
            </a:xfrm>
            <a:custGeom>
              <a:avLst/>
              <a:gdLst/>
              <a:ahLst/>
              <a:cxnLst/>
              <a:rect l="l" t="t" r="r" b="b"/>
              <a:pathLst>
                <a:path w="1" h="9879" fill="none" extrusionOk="0">
                  <a:moveTo>
                    <a:pt x="1" y="0"/>
                  </a:moveTo>
                  <a:lnTo>
                    <a:pt x="1" y="9879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18;p20"/>
            <p:cNvSpPr/>
            <p:nvPr/>
          </p:nvSpPr>
          <p:spPr>
            <a:xfrm>
              <a:off x="5011765" y="1746341"/>
              <a:ext cx="20" cy="84775"/>
            </a:xfrm>
            <a:custGeom>
              <a:avLst/>
              <a:gdLst/>
              <a:ahLst/>
              <a:cxnLst/>
              <a:rect l="l" t="t" r="r" b="b"/>
              <a:pathLst>
                <a:path w="1" h="4317" fill="none" extrusionOk="0">
                  <a:moveTo>
                    <a:pt x="1" y="0"/>
                  </a:moveTo>
                  <a:lnTo>
                    <a:pt x="1" y="4316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19;p20"/>
            <p:cNvSpPr/>
            <p:nvPr/>
          </p:nvSpPr>
          <p:spPr>
            <a:xfrm>
              <a:off x="5075040" y="1554123"/>
              <a:ext cx="20" cy="44794"/>
            </a:xfrm>
            <a:custGeom>
              <a:avLst/>
              <a:gdLst/>
              <a:ahLst/>
              <a:cxnLst/>
              <a:rect l="l" t="t" r="r" b="b"/>
              <a:pathLst>
                <a:path w="1" h="2281" fill="none" extrusionOk="0">
                  <a:moveTo>
                    <a:pt x="1" y="1"/>
                  </a:moveTo>
                  <a:lnTo>
                    <a:pt x="1" y="2280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420;p20"/>
            <p:cNvGrpSpPr/>
            <p:nvPr/>
          </p:nvGrpSpPr>
          <p:grpSpPr>
            <a:xfrm>
              <a:off x="3783926" y="1500412"/>
              <a:ext cx="1485086" cy="3151621"/>
              <a:chOff x="3783926" y="1500412"/>
              <a:chExt cx="1485086" cy="3151621"/>
            </a:xfrm>
          </p:grpSpPr>
          <p:sp>
            <p:nvSpPr>
              <p:cNvPr id="93" name="Google Shape;421;p20"/>
              <p:cNvSpPr/>
              <p:nvPr/>
            </p:nvSpPr>
            <p:spPr>
              <a:xfrm>
                <a:off x="3783926" y="2051361"/>
                <a:ext cx="1485086" cy="2600673"/>
              </a:xfrm>
              <a:custGeom>
                <a:avLst/>
                <a:gdLst/>
                <a:ahLst/>
                <a:cxnLst/>
                <a:rect l="l" t="t" r="r" b="b"/>
                <a:pathLst>
                  <a:path w="75625" h="132434" extrusionOk="0">
                    <a:moveTo>
                      <a:pt x="11688" y="0"/>
                    </a:moveTo>
                    <a:cubicBezTo>
                      <a:pt x="11235" y="0"/>
                      <a:pt x="0" y="117"/>
                      <a:pt x="0" y="11703"/>
                    </a:cubicBezTo>
                    <a:lnTo>
                      <a:pt x="0" y="117813"/>
                    </a:lnTo>
                    <a:cubicBezTo>
                      <a:pt x="0" y="117813"/>
                      <a:pt x="790" y="124045"/>
                      <a:pt x="8116" y="127236"/>
                    </a:cubicBezTo>
                    <a:cubicBezTo>
                      <a:pt x="15411" y="130428"/>
                      <a:pt x="21338" y="132434"/>
                      <a:pt x="37812" y="132434"/>
                    </a:cubicBezTo>
                    <a:cubicBezTo>
                      <a:pt x="54287" y="132434"/>
                      <a:pt x="60184" y="130428"/>
                      <a:pt x="67509" y="127236"/>
                    </a:cubicBezTo>
                    <a:cubicBezTo>
                      <a:pt x="74834" y="124045"/>
                      <a:pt x="75625" y="117813"/>
                      <a:pt x="75625" y="117813"/>
                    </a:cubicBezTo>
                    <a:lnTo>
                      <a:pt x="75625" y="11703"/>
                    </a:lnTo>
                    <a:cubicBezTo>
                      <a:pt x="75625" y="117"/>
                      <a:pt x="64389" y="0"/>
                      <a:pt x="63936" y="0"/>
                    </a:cubicBezTo>
                    <a:cubicBezTo>
                      <a:pt x="63927" y="0"/>
                      <a:pt x="63922" y="0"/>
                      <a:pt x="63922" y="0"/>
                    </a:cubicBezTo>
                    <a:lnTo>
                      <a:pt x="11702" y="0"/>
                    </a:lnTo>
                    <a:cubicBezTo>
                      <a:pt x="11702" y="0"/>
                      <a:pt x="11698" y="0"/>
                      <a:pt x="11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22;p20"/>
              <p:cNvSpPr/>
              <p:nvPr/>
            </p:nvSpPr>
            <p:spPr>
              <a:xfrm>
                <a:off x="4013732" y="1923615"/>
                <a:ext cx="1025490" cy="127762"/>
              </a:xfrm>
              <a:custGeom>
                <a:avLst/>
                <a:gdLst/>
                <a:ahLst/>
                <a:cxnLst/>
                <a:rect l="l" t="t" r="r" b="b"/>
                <a:pathLst>
                  <a:path w="52221" h="6506" extrusionOk="0">
                    <a:moveTo>
                      <a:pt x="0" y="1"/>
                    </a:moveTo>
                    <a:lnTo>
                      <a:pt x="0" y="6505"/>
                    </a:lnTo>
                    <a:lnTo>
                      <a:pt x="52220" y="6505"/>
                    </a:lnTo>
                    <a:lnTo>
                      <a:pt x="52220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23;p20"/>
              <p:cNvSpPr/>
              <p:nvPr/>
            </p:nvSpPr>
            <p:spPr>
              <a:xfrm>
                <a:off x="3833454" y="2109254"/>
                <a:ext cx="1386015" cy="542074"/>
              </a:xfrm>
              <a:custGeom>
                <a:avLst/>
                <a:gdLst/>
                <a:ahLst/>
                <a:cxnLst/>
                <a:rect l="l" t="t" r="r" b="b"/>
                <a:pathLst>
                  <a:path w="70580" h="27604" extrusionOk="0">
                    <a:moveTo>
                      <a:pt x="9454" y="1"/>
                    </a:moveTo>
                    <a:cubicBezTo>
                      <a:pt x="1" y="1"/>
                      <a:pt x="487" y="7934"/>
                      <a:pt x="639" y="9241"/>
                    </a:cubicBezTo>
                    <a:cubicBezTo>
                      <a:pt x="670" y="9393"/>
                      <a:pt x="670" y="9514"/>
                      <a:pt x="670" y="9666"/>
                    </a:cubicBezTo>
                    <a:lnTo>
                      <a:pt x="670" y="21460"/>
                    </a:lnTo>
                    <a:cubicBezTo>
                      <a:pt x="670" y="23588"/>
                      <a:pt x="2341" y="25320"/>
                      <a:pt x="4439" y="25381"/>
                    </a:cubicBezTo>
                    <a:lnTo>
                      <a:pt x="65838" y="27600"/>
                    </a:lnTo>
                    <a:cubicBezTo>
                      <a:pt x="65892" y="27602"/>
                      <a:pt x="65946" y="27603"/>
                      <a:pt x="66000" y="27603"/>
                    </a:cubicBezTo>
                    <a:cubicBezTo>
                      <a:pt x="68146" y="27603"/>
                      <a:pt x="69911" y="25843"/>
                      <a:pt x="69911" y="23679"/>
                    </a:cubicBezTo>
                    <a:lnTo>
                      <a:pt x="69911" y="9666"/>
                    </a:lnTo>
                    <a:cubicBezTo>
                      <a:pt x="69911" y="9514"/>
                      <a:pt x="69911" y="9393"/>
                      <a:pt x="69941" y="9241"/>
                    </a:cubicBezTo>
                    <a:cubicBezTo>
                      <a:pt x="70093" y="7934"/>
                      <a:pt x="70580" y="1"/>
                      <a:pt x="611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24;p20"/>
              <p:cNvSpPr/>
              <p:nvPr/>
            </p:nvSpPr>
            <p:spPr>
              <a:xfrm>
                <a:off x="3846591" y="2681078"/>
                <a:ext cx="1359740" cy="628596"/>
              </a:xfrm>
              <a:custGeom>
                <a:avLst/>
                <a:gdLst/>
                <a:ahLst/>
                <a:cxnLst/>
                <a:rect l="l" t="t" r="r" b="b"/>
                <a:pathLst>
                  <a:path w="69242" h="32010" extrusionOk="0">
                    <a:moveTo>
                      <a:pt x="65340" y="0"/>
                    </a:moveTo>
                    <a:cubicBezTo>
                      <a:pt x="65303" y="0"/>
                      <a:pt x="65266" y="1"/>
                      <a:pt x="65230" y="2"/>
                    </a:cubicBezTo>
                    <a:lnTo>
                      <a:pt x="3830" y="1430"/>
                    </a:lnTo>
                    <a:cubicBezTo>
                      <a:pt x="1703" y="1461"/>
                      <a:pt x="1" y="3224"/>
                      <a:pt x="1" y="5351"/>
                    </a:cubicBezTo>
                    <a:lnTo>
                      <a:pt x="1" y="28087"/>
                    </a:lnTo>
                    <a:cubicBezTo>
                      <a:pt x="1" y="30269"/>
                      <a:pt x="1764" y="32010"/>
                      <a:pt x="3932" y="32010"/>
                    </a:cubicBezTo>
                    <a:cubicBezTo>
                      <a:pt x="3969" y="32010"/>
                      <a:pt x="4006" y="32009"/>
                      <a:pt x="4043" y="32008"/>
                    </a:cubicBezTo>
                    <a:lnTo>
                      <a:pt x="65443" y="30032"/>
                    </a:lnTo>
                    <a:cubicBezTo>
                      <a:pt x="67570" y="29941"/>
                      <a:pt x="69242" y="28209"/>
                      <a:pt x="69242" y="26111"/>
                    </a:cubicBezTo>
                    <a:lnTo>
                      <a:pt x="69242" y="3923"/>
                    </a:lnTo>
                    <a:cubicBezTo>
                      <a:pt x="69242" y="1741"/>
                      <a:pt x="67479" y="0"/>
                      <a:pt x="653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25;p20"/>
              <p:cNvSpPr/>
              <p:nvPr/>
            </p:nvSpPr>
            <p:spPr>
              <a:xfrm>
                <a:off x="3846591" y="3344867"/>
                <a:ext cx="1359740" cy="652436"/>
              </a:xfrm>
              <a:custGeom>
                <a:avLst/>
                <a:gdLst/>
                <a:ahLst/>
                <a:cxnLst/>
                <a:rect l="l" t="t" r="r" b="b"/>
                <a:pathLst>
                  <a:path w="69242" h="33224" extrusionOk="0">
                    <a:moveTo>
                      <a:pt x="65286" y="0"/>
                    </a:moveTo>
                    <a:cubicBezTo>
                      <a:pt x="65267" y="0"/>
                      <a:pt x="65249" y="0"/>
                      <a:pt x="65230" y="0"/>
                    </a:cubicBezTo>
                    <a:lnTo>
                      <a:pt x="3830" y="1429"/>
                    </a:lnTo>
                    <a:cubicBezTo>
                      <a:pt x="1703" y="1459"/>
                      <a:pt x="1" y="3192"/>
                      <a:pt x="1" y="5320"/>
                    </a:cubicBezTo>
                    <a:lnTo>
                      <a:pt x="1" y="28724"/>
                    </a:lnTo>
                    <a:cubicBezTo>
                      <a:pt x="1" y="30852"/>
                      <a:pt x="1733" y="32615"/>
                      <a:pt x="3891" y="32645"/>
                    </a:cubicBezTo>
                    <a:lnTo>
                      <a:pt x="65291" y="33223"/>
                    </a:lnTo>
                    <a:cubicBezTo>
                      <a:pt x="65309" y="33223"/>
                      <a:pt x="65328" y="33223"/>
                      <a:pt x="65346" y="33223"/>
                    </a:cubicBezTo>
                    <a:cubicBezTo>
                      <a:pt x="67509" y="33223"/>
                      <a:pt x="69242" y="31472"/>
                      <a:pt x="69242" y="29302"/>
                    </a:cubicBezTo>
                    <a:lnTo>
                      <a:pt x="69242" y="3921"/>
                    </a:lnTo>
                    <a:cubicBezTo>
                      <a:pt x="69242" y="1752"/>
                      <a:pt x="67479" y="0"/>
                      <a:pt x="65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26;p20"/>
              <p:cNvSpPr/>
              <p:nvPr/>
            </p:nvSpPr>
            <p:spPr>
              <a:xfrm>
                <a:off x="3846591" y="4025938"/>
                <a:ext cx="1359740" cy="552796"/>
              </a:xfrm>
              <a:custGeom>
                <a:avLst/>
                <a:gdLst/>
                <a:ahLst/>
                <a:cxnLst/>
                <a:rect l="l" t="t" r="r" b="b"/>
                <a:pathLst>
                  <a:path w="69242" h="28150" extrusionOk="0">
                    <a:moveTo>
                      <a:pt x="65316" y="0"/>
                    </a:moveTo>
                    <a:cubicBezTo>
                      <a:pt x="65297" y="0"/>
                      <a:pt x="65279" y="1"/>
                      <a:pt x="65260" y="1"/>
                    </a:cubicBezTo>
                    <a:lnTo>
                      <a:pt x="3830" y="1217"/>
                    </a:lnTo>
                    <a:cubicBezTo>
                      <a:pt x="1703" y="1277"/>
                      <a:pt x="1" y="3010"/>
                      <a:pt x="1" y="5138"/>
                    </a:cubicBezTo>
                    <a:lnTo>
                      <a:pt x="1" y="10639"/>
                    </a:lnTo>
                    <a:cubicBezTo>
                      <a:pt x="1" y="14226"/>
                      <a:pt x="1764" y="17661"/>
                      <a:pt x="4773" y="19636"/>
                    </a:cubicBezTo>
                    <a:cubicBezTo>
                      <a:pt x="17179" y="27860"/>
                      <a:pt x="32317" y="28149"/>
                      <a:pt x="34383" y="28149"/>
                    </a:cubicBezTo>
                    <a:cubicBezTo>
                      <a:pt x="34540" y="28149"/>
                      <a:pt x="34621" y="28147"/>
                      <a:pt x="34621" y="28147"/>
                    </a:cubicBezTo>
                    <a:cubicBezTo>
                      <a:pt x="34621" y="28147"/>
                      <a:pt x="34716" y="28149"/>
                      <a:pt x="34898" y="28149"/>
                    </a:cubicBezTo>
                    <a:cubicBezTo>
                      <a:pt x="37110" y="28149"/>
                      <a:pt x="52140" y="27838"/>
                      <a:pt x="64470" y="19636"/>
                    </a:cubicBezTo>
                    <a:cubicBezTo>
                      <a:pt x="67479" y="17661"/>
                      <a:pt x="69242" y="14226"/>
                      <a:pt x="69242" y="10639"/>
                    </a:cubicBezTo>
                    <a:lnTo>
                      <a:pt x="69242" y="3922"/>
                    </a:lnTo>
                    <a:cubicBezTo>
                      <a:pt x="69242" y="1752"/>
                      <a:pt x="67479" y="0"/>
                      <a:pt x="65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27;p20"/>
              <p:cNvSpPr/>
              <p:nvPr/>
            </p:nvSpPr>
            <p:spPr>
              <a:xfrm>
                <a:off x="3894941" y="1500412"/>
                <a:ext cx="1262456" cy="334270"/>
              </a:xfrm>
              <a:custGeom>
                <a:avLst/>
                <a:gdLst/>
                <a:ahLst/>
                <a:cxnLst/>
                <a:rect l="l" t="t" r="r" b="b"/>
                <a:pathLst>
                  <a:path w="64288" h="17022" extrusionOk="0">
                    <a:moveTo>
                      <a:pt x="8025" y="0"/>
                    </a:moveTo>
                    <a:cubicBezTo>
                      <a:pt x="1" y="0"/>
                      <a:pt x="1156" y="5866"/>
                      <a:pt x="1156" y="5866"/>
                    </a:cubicBezTo>
                    <a:lnTo>
                      <a:pt x="1156" y="17022"/>
                    </a:lnTo>
                    <a:lnTo>
                      <a:pt x="63133" y="17022"/>
                    </a:lnTo>
                    <a:lnTo>
                      <a:pt x="63133" y="5866"/>
                    </a:lnTo>
                    <a:cubicBezTo>
                      <a:pt x="63133" y="5866"/>
                      <a:pt x="64288" y="0"/>
                      <a:pt x="56293" y="0"/>
                    </a:cubicBezTo>
                    <a:close/>
                  </a:path>
                </a:pathLst>
              </a:custGeom>
              <a:solidFill>
                <a:srgbClr val="000000">
                  <a:alpha val="8039"/>
                </a:srgbClr>
              </a:solidFill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28;p20"/>
              <p:cNvSpPr/>
              <p:nvPr/>
            </p:nvSpPr>
            <p:spPr>
              <a:xfrm>
                <a:off x="3971353" y="1834673"/>
                <a:ext cx="1110245" cy="88958"/>
              </a:xfrm>
              <a:custGeom>
                <a:avLst/>
                <a:gdLst/>
                <a:ahLst/>
                <a:cxnLst/>
                <a:rect l="l" t="t" r="r" b="b"/>
                <a:pathLst>
                  <a:path w="56537" h="4530" extrusionOk="0">
                    <a:moveTo>
                      <a:pt x="0" y="1"/>
                    </a:moveTo>
                    <a:lnTo>
                      <a:pt x="456" y="4530"/>
                    </a:lnTo>
                    <a:lnTo>
                      <a:pt x="56050" y="4530"/>
                    </a:lnTo>
                    <a:lnTo>
                      <a:pt x="565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29;p20"/>
              <p:cNvSpPr/>
              <p:nvPr/>
            </p:nvSpPr>
            <p:spPr>
              <a:xfrm>
                <a:off x="3971353" y="1510546"/>
                <a:ext cx="1098328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55929" h="4621" fill="none" extrusionOk="0">
                    <a:moveTo>
                      <a:pt x="0" y="244"/>
                    </a:moveTo>
                    <a:cubicBezTo>
                      <a:pt x="18420" y="4621"/>
                      <a:pt x="37539" y="4591"/>
                      <a:pt x="55928" y="1"/>
                    </a:cubicBez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30;p20"/>
              <p:cNvSpPr/>
              <p:nvPr/>
            </p:nvSpPr>
            <p:spPr>
              <a:xfrm>
                <a:off x="4046567" y="1943920"/>
                <a:ext cx="1198" cy="84166"/>
              </a:xfrm>
              <a:custGeom>
                <a:avLst/>
                <a:gdLst/>
                <a:ahLst/>
                <a:cxnLst/>
                <a:rect l="l" t="t" r="r" b="b"/>
                <a:pathLst>
                  <a:path w="61" h="4286" fill="none" extrusionOk="0">
                    <a:moveTo>
                      <a:pt x="0" y="0"/>
                    </a:moveTo>
                    <a:cubicBezTo>
                      <a:pt x="0" y="1429"/>
                      <a:pt x="31" y="2857"/>
                      <a:pt x="61" y="4286"/>
                    </a:cubicBez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31;p20"/>
              <p:cNvSpPr/>
              <p:nvPr/>
            </p:nvSpPr>
            <p:spPr>
              <a:xfrm>
                <a:off x="4077006" y="1949282"/>
                <a:ext cx="2396" cy="5852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980" fill="none" extrusionOk="0">
                    <a:moveTo>
                      <a:pt x="0" y="1"/>
                    </a:moveTo>
                    <a:cubicBezTo>
                      <a:pt x="31" y="1004"/>
                      <a:pt x="61" y="1976"/>
                      <a:pt x="122" y="2979"/>
                    </a:cubicBez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32;p20"/>
              <p:cNvSpPr/>
              <p:nvPr/>
            </p:nvSpPr>
            <p:spPr>
              <a:xfrm>
                <a:off x="4013732" y="1524881"/>
                <a:ext cx="20" cy="25966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223" fill="none" extrusionOk="0">
                    <a:moveTo>
                      <a:pt x="0" y="0"/>
                    </a:moveTo>
                    <a:lnTo>
                      <a:pt x="0" y="13222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33;p20"/>
              <p:cNvSpPr/>
              <p:nvPr/>
            </p:nvSpPr>
            <p:spPr>
              <a:xfrm>
                <a:off x="4108035" y="1613823"/>
                <a:ext cx="20" cy="2208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247" fill="none" extrusionOk="0">
                    <a:moveTo>
                      <a:pt x="1" y="11247"/>
                    </a:moveTo>
                    <a:lnTo>
                      <a:pt x="1" y="0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34;p20"/>
              <p:cNvSpPr/>
              <p:nvPr/>
            </p:nvSpPr>
            <p:spPr>
              <a:xfrm>
                <a:off x="4067443" y="1603670"/>
                <a:ext cx="20" cy="120596"/>
              </a:xfrm>
              <a:custGeom>
                <a:avLst/>
                <a:gdLst/>
                <a:ahLst/>
                <a:cxnLst/>
                <a:rect l="l" t="t" r="r" b="b"/>
                <a:pathLst>
                  <a:path w="1" h="6141" fill="none" extrusionOk="0">
                    <a:moveTo>
                      <a:pt x="1" y="1"/>
                    </a:moveTo>
                    <a:lnTo>
                      <a:pt x="1" y="6140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35;p20"/>
              <p:cNvSpPr/>
              <p:nvPr/>
            </p:nvSpPr>
            <p:spPr>
              <a:xfrm>
                <a:off x="4208916" y="1559503"/>
                <a:ext cx="20" cy="19759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62" fill="none" extrusionOk="0">
                    <a:moveTo>
                      <a:pt x="1" y="0"/>
                    </a:moveTo>
                    <a:lnTo>
                      <a:pt x="1" y="10061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36;p20"/>
              <p:cNvSpPr/>
              <p:nvPr/>
            </p:nvSpPr>
            <p:spPr>
              <a:xfrm>
                <a:off x="4164161" y="1674701"/>
                <a:ext cx="1198" cy="113426"/>
              </a:xfrm>
              <a:custGeom>
                <a:avLst/>
                <a:gdLst/>
                <a:ahLst/>
                <a:cxnLst/>
                <a:rect l="l" t="t" r="r" b="b"/>
                <a:pathLst>
                  <a:path w="61" h="5776" fill="none" extrusionOk="0">
                    <a:moveTo>
                      <a:pt x="61" y="1"/>
                    </a:moveTo>
                    <a:lnTo>
                      <a:pt x="0" y="5776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37;p20"/>
              <p:cNvSpPr/>
              <p:nvPr/>
            </p:nvSpPr>
            <p:spPr>
              <a:xfrm>
                <a:off x="4299645" y="1646658"/>
                <a:ext cx="20" cy="185653"/>
              </a:xfrm>
              <a:custGeom>
                <a:avLst/>
                <a:gdLst/>
                <a:ahLst/>
                <a:cxnLst/>
                <a:rect l="l" t="t" r="r" b="b"/>
                <a:pathLst>
                  <a:path w="1" h="9454" fill="none" extrusionOk="0">
                    <a:moveTo>
                      <a:pt x="1" y="0"/>
                    </a:moveTo>
                    <a:lnTo>
                      <a:pt x="1" y="9453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38;p20"/>
              <p:cNvSpPr/>
              <p:nvPr/>
            </p:nvSpPr>
            <p:spPr>
              <a:xfrm>
                <a:off x="4439920" y="1578003"/>
                <a:ext cx="20" cy="140882"/>
              </a:xfrm>
              <a:custGeom>
                <a:avLst/>
                <a:gdLst/>
                <a:ahLst/>
                <a:cxnLst/>
                <a:rect l="l" t="t" r="r" b="b"/>
                <a:pathLst>
                  <a:path w="1" h="7174" fill="none" extrusionOk="0">
                    <a:moveTo>
                      <a:pt x="1" y="1"/>
                    </a:moveTo>
                    <a:lnTo>
                      <a:pt x="1" y="7174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39;p20"/>
              <p:cNvSpPr/>
              <p:nvPr/>
            </p:nvSpPr>
            <p:spPr>
              <a:xfrm>
                <a:off x="4518729" y="1653806"/>
                <a:ext cx="20" cy="177307"/>
              </a:xfrm>
              <a:custGeom>
                <a:avLst/>
                <a:gdLst/>
                <a:ahLst/>
                <a:cxnLst/>
                <a:rect l="l" t="t" r="r" b="b"/>
                <a:pathLst>
                  <a:path w="1" h="9029" fill="none" extrusionOk="0">
                    <a:moveTo>
                      <a:pt x="0" y="1"/>
                    </a:moveTo>
                    <a:lnTo>
                      <a:pt x="0" y="9028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40;p20"/>
              <p:cNvSpPr/>
              <p:nvPr/>
            </p:nvSpPr>
            <p:spPr>
              <a:xfrm>
                <a:off x="4956268" y="1583973"/>
                <a:ext cx="20" cy="19759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62" fill="none" extrusionOk="0">
                    <a:moveTo>
                      <a:pt x="0" y="1"/>
                    </a:moveTo>
                    <a:lnTo>
                      <a:pt x="0" y="10061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41;p20"/>
              <p:cNvSpPr/>
              <p:nvPr/>
            </p:nvSpPr>
            <p:spPr>
              <a:xfrm>
                <a:off x="4841659" y="1558306"/>
                <a:ext cx="20" cy="174322"/>
              </a:xfrm>
              <a:custGeom>
                <a:avLst/>
                <a:gdLst/>
                <a:ahLst/>
                <a:cxnLst/>
                <a:rect l="l" t="t" r="r" b="b"/>
                <a:pathLst>
                  <a:path w="1" h="8877" fill="none" extrusionOk="0">
                    <a:moveTo>
                      <a:pt x="0" y="0"/>
                    </a:moveTo>
                    <a:lnTo>
                      <a:pt x="0" y="8876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42;p20"/>
              <p:cNvSpPr/>
              <p:nvPr/>
            </p:nvSpPr>
            <p:spPr>
              <a:xfrm>
                <a:off x="4775400" y="1602472"/>
                <a:ext cx="20" cy="2292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673" fill="none" extrusionOk="0">
                    <a:moveTo>
                      <a:pt x="0" y="1"/>
                    </a:moveTo>
                    <a:lnTo>
                      <a:pt x="0" y="11673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43;p20"/>
              <p:cNvSpPr/>
              <p:nvPr/>
            </p:nvSpPr>
            <p:spPr>
              <a:xfrm>
                <a:off x="4682275" y="1571443"/>
                <a:ext cx="20" cy="2620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4" fill="none" extrusionOk="0">
                    <a:moveTo>
                      <a:pt x="1" y="0"/>
                    </a:moveTo>
                    <a:lnTo>
                      <a:pt x="1" y="13344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44;p20"/>
              <p:cNvSpPr/>
              <p:nvPr/>
            </p:nvSpPr>
            <p:spPr>
              <a:xfrm>
                <a:off x="4584988" y="1578003"/>
                <a:ext cx="20" cy="2334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1886" fill="none" extrusionOk="0">
                    <a:moveTo>
                      <a:pt x="0" y="1"/>
                    </a:moveTo>
                    <a:lnTo>
                      <a:pt x="0" y="11885"/>
                    </a:lnTo>
                  </a:path>
                </a:pathLst>
              </a:custGeom>
              <a:noFill/>
              <a:ln w="19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Google Shape;445;p20"/>
            <p:cNvSpPr/>
            <p:nvPr/>
          </p:nvSpPr>
          <p:spPr>
            <a:xfrm>
              <a:off x="5088786" y="4351264"/>
              <a:ext cx="157005" cy="163564"/>
            </a:xfrm>
            <a:custGeom>
              <a:avLst/>
              <a:gdLst/>
              <a:ahLst/>
              <a:cxnLst/>
              <a:rect l="l" t="t" r="r" b="b"/>
              <a:pathLst>
                <a:path w="7995" h="8329" fill="none" extrusionOk="0">
                  <a:moveTo>
                    <a:pt x="7994" y="0"/>
                  </a:moveTo>
                  <a:cubicBezTo>
                    <a:pt x="6839" y="3830"/>
                    <a:pt x="3769" y="7022"/>
                    <a:pt x="0" y="8329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6;p20"/>
            <p:cNvSpPr/>
            <p:nvPr/>
          </p:nvSpPr>
          <p:spPr>
            <a:xfrm>
              <a:off x="5116830" y="4376931"/>
              <a:ext cx="77020" cy="83579"/>
            </a:xfrm>
            <a:custGeom>
              <a:avLst/>
              <a:gdLst/>
              <a:ahLst/>
              <a:cxnLst/>
              <a:rect l="l" t="t" r="r" b="b"/>
              <a:pathLst>
                <a:path w="3922" h="4256" fill="none" extrusionOk="0">
                  <a:moveTo>
                    <a:pt x="3922" y="0"/>
                  </a:moveTo>
                  <a:cubicBezTo>
                    <a:pt x="3071" y="1763"/>
                    <a:pt x="1672" y="3253"/>
                    <a:pt x="1" y="4256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7;p20"/>
            <p:cNvSpPr/>
            <p:nvPr/>
          </p:nvSpPr>
          <p:spPr>
            <a:xfrm>
              <a:off x="3814954" y="3374717"/>
              <a:ext cx="20" cy="513344"/>
            </a:xfrm>
            <a:custGeom>
              <a:avLst/>
              <a:gdLst/>
              <a:ahLst/>
              <a:cxnLst/>
              <a:rect l="l" t="t" r="r" b="b"/>
              <a:pathLst>
                <a:path w="1" h="26141" fill="none" extrusionOk="0">
                  <a:moveTo>
                    <a:pt x="1" y="0"/>
                  </a:moveTo>
                  <a:lnTo>
                    <a:pt x="1" y="26140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8;p20"/>
            <p:cNvSpPr/>
            <p:nvPr/>
          </p:nvSpPr>
          <p:spPr>
            <a:xfrm>
              <a:off x="3808395" y="3915513"/>
              <a:ext cx="20" cy="271606"/>
            </a:xfrm>
            <a:custGeom>
              <a:avLst/>
              <a:gdLst/>
              <a:ahLst/>
              <a:cxnLst/>
              <a:rect l="l" t="t" r="r" b="b"/>
              <a:pathLst>
                <a:path w="1" h="13831" fill="none" extrusionOk="0">
                  <a:moveTo>
                    <a:pt x="0" y="1"/>
                  </a:moveTo>
                  <a:lnTo>
                    <a:pt x="0" y="13831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9;p20"/>
            <p:cNvSpPr/>
            <p:nvPr/>
          </p:nvSpPr>
          <p:spPr>
            <a:xfrm>
              <a:off x="5242180" y="3384851"/>
              <a:ext cx="20" cy="454863"/>
            </a:xfrm>
            <a:custGeom>
              <a:avLst/>
              <a:gdLst/>
              <a:ahLst/>
              <a:cxnLst/>
              <a:rect l="l" t="t" r="r" b="b"/>
              <a:pathLst>
                <a:path w="1" h="23163" fill="none" extrusionOk="0">
                  <a:moveTo>
                    <a:pt x="1" y="1"/>
                  </a:moveTo>
                  <a:lnTo>
                    <a:pt x="1" y="23162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450;p20"/>
          <p:cNvGrpSpPr/>
          <p:nvPr/>
        </p:nvGrpSpPr>
        <p:grpSpPr>
          <a:xfrm>
            <a:off x="2603606" y="2001966"/>
            <a:ext cx="387639" cy="486610"/>
            <a:chOff x="5448714" y="1937633"/>
            <a:chExt cx="519327" cy="607070"/>
          </a:xfrm>
        </p:grpSpPr>
        <p:sp>
          <p:nvSpPr>
            <p:cNvPr id="118" name="Google Shape;451;p20"/>
            <p:cNvSpPr/>
            <p:nvPr/>
          </p:nvSpPr>
          <p:spPr>
            <a:xfrm>
              <a:off x="5521532" y="1937633"/>
              <a:ext cx="438741" cy="438132"/>
            </a:xfrm>
            <a:custGeom>
              <a:avLst/>
              <a:gdLst/>
              <a:ahLst/>
              <a:cxnLst/>
              <a:rect l="l" t="t" r="r" b="b"/>
              <a:pathLst>
                <a:path w="22342" h="22311" extrusionOk="0">
                  <a:moveTo>
                    <a:pt x="11156" y="0"/>
                  </a:moveTo>
                  <a:cubicBezTo>
                    <a:pt x="4986" y="0"/>
                    <a:pt x="1" y="4985"/>
                    <a:pt x="1" y="11155"/>
                  </a:cubicBezTo>
                  <a:cubicBezTo>
                    <a:pt x="1" y="17326"/>
                    <a:pt x="4986" y="22311"/>
                    <a:pt x="11156" y="22311"/>
                  </a:cubicBezTo>
                  <a:cubicBezTo>
                    <a:pt x="17326" y="22311"/>
                    <a:pt x="22342" y="17326"/>
                    <a:pt x="22342" y="11155"/>
                  </a:cubicBezTo>
                  <a:cubicBezTo>
                    <a:pt x="22342" y="4985"/>
                    <a:pt x="17326" y="0"/>
                    <a:pt x="11156" y="0"/>
                  </a:cubicBezTo>
                  <a:close/>
                </a:path>
              </a:pathLst>
            </a:custGeom>
            <a:solidFill>
              <a:schemeClr val="accent2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52;p20"/>
            <p:cNvSpPr/>
            <p:nvPr/>
          </p:nvSpPr>
          <p:spPr>
            <a:xfrm>
              <a:off x="5632566" y="2011041"/>
              <a:ext cx="232803" cy="283546"/>
            </a:xfrm>
            <a:custGeom>
              <a:avLst/>
              <a:gdLst/>
              <a:ahLst/>
              <a:cxnLst/>
              <a:rect l="l" t="t" r="r" b="b"/>
              <a:pathLst>
                <a:path w="11855" h="14439" fill="none" extrusionOk="0">
                  <a:moveTo>
                    <a:pt x="0" y="14439"/>
                  </a:moveTo>
                  <a:cubicBezTo>
                    <a:pt x="3952" y="9636"/>
                    <a:pt x="7903" y="4803"/>
                    <a:pt x="11855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53;p20"/>
            <p:cNvSpPr/>
            <p:nvPr/>
          </p:nvSpPr>
          <p:spPr>
            <a:xfrm>
              <a:off x="5547199" y="1959707"/>
              <a:ext cx="283546" cy="324726"/>
            </a:xfrm>
            <a:custGeom>
              <a:avLst/>
              <a:gdLst/>
              <a:ahLst/>
              <a:cxnLst/>
              <a:rect l="l" t="t" r="r" b="b"/>
              <a:pathLst>
                <a:path w="14439" h="16536" fill="none" extrusionOk="0">
                  <a:moveTo>
                    <a:pt x="2250" y="16536"/>
                  </a:moveTo>
                  <a:cubicBezTo>
                    <a:pt x="578" y="14165"/>
                    <a:pt x="1" y="11034"/>
                    <a:pt x="700" y="8177"/>
                  </a:cubicBezTo>
                  <a:cubicBezTo>
                    <a:pt x="1399" y="5350"/>
                    <a:pt x="3344" y="2858"/>
                    <a:pt x="5958" y="1521"/>
                  </a:cubicBezTo>
                  <a:cubicBezTo>
                    <a:pt x="8542" y="183"/>
                    <a:pt x="11734" y="1"/>
                    <a:pt x="14439" y="1095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54;p20"/>
            <p:cNvSpPr/>
            <p:nvPr/>
          </p:nvSpPr>
          <p:spPr>
            <a:xfrm>
              <a:off x="5448714" y="2412778"/>
              <a:ext cx="190425" cy="131925"/>
            </a:xfrm>
            <a:custGeom>
              <a:avLst/>
              <a:gdLst/>
              <a:ahLst/>
              <a:cxnLst/>
              <a:rect l="l" t="t" r="r" b="b"/>
              <a:pathLst>
                <a:path w="9697" h="6718" fill="none" extrusionOk="0">
                  <a:moveTo>
                    <a:pt x="1" y="6717"/>
                  </a:moveTo>
                  <a:cubicBezTo>
                    <a:pt x="3982" y="5958"/>
                    <a:pt x="7599" y="3435"/>
                    <a:pt x="9697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55;p20"/>
            <p:cNvSpPr/>
            <p:nvPr/>
          </p:nvSpPr>
          <p:spPr>
            <a:xfrm>
              <a:off x="5559748" y="2398443"/>
              <a:ext cx="101487" cy="90745"/>
            </a:xfrm>
            <a:custGeom>
              <a:avLst/>
              <a:gdLst/>
              <a:ahLst/>
              <a:cxnLst/>
              <a:rect l="l" t="t" r="r" b="b"/>
              <a:pathLst>
                <a:path w="5168" h="4621" extrusionOk="0">
                  <a:moveTo>
                    <a:pt x="4438" y="1"/>
                  </a:moveTo>
                  <a:lnTo>
                    <a:pt x="0" y="1034"/>
                  </a:lnTo>
                  <a:lnTo>
                    <a:pt x="183" y="1763"/>
                  </a:lnTo>
                  <a:lnTo>
                    <a:pt x="3830" y="912"/>
                  </a:lnTo>
                  <a:lnTo>
                    <a:pt x="4408" y="4621"/>
                  </a:lnTo>
                  <a:lnTo>
                    <a:pt x="5167" y="4499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6;p20"/>
            <p:cNvSpPr/>
            <p:nvPr/>
          </p:nvSpPr>
          <p:spPr>
            <a:xfrm>
              <a:off x="5830146" y="2298759"/>
              <a:ext cx="137895" cy="108654"/>
            </a:xfrm>
            <a:custGeom>
              <a:avLst/>
              <a:gdLst/>
              <a:ahLst/>
              <a:cxnLst/>
              <a:rect l="l" t="t" r="r" b="b"/>
              <a:pathLst>
                <a:path w="7022" h="5533" fill="none" extrusionOk="0">
                  <a:moveTo>
                    <a:pt x="0" y="5532"/>
                  </a:moveTo>
                  <a:cubicBezTo>
                    <a:pt x="2949" y="4712"/>
                    <a:pt x="5563" y="2675"/>
                    <a:pt x="7022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57;p20"/>
            <p:cNvSpPr/>
            <p:nvPr/>
          </p:nvSpPr>
          <p:spPr>
            <a:xfrm>
              <a:off x="5900589" y="2363821"/>
              <a:ext cx="62683" cy="48367"/>
            </a:xfrm>
            <a:custGeom>
              <a:avLst/>
              <a:gdLst/>
              <a:ahLst/>
              <a:cxnLst/>
              <a:rect l="l" t="t" r="r" b="b"/>
              <a:pathLst>
                <a:path w="3192" h="2463" fill="none" extrusionOk="0">
                  <a:moveTo>
                    <a:pt x="0" y="2463"/>
                  </a:moveTo>
                  <a:cubicBezTo>
                    <a:pt x="1216" y="1885"/>
                    <a:pt x="2310" y="1034"/>
                    <a:pt x="3192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8;p20"/>
            <p:cNvSpPr/>
            <p:nvPr/>
          </p:nvSpPr>
          <p:spPr>
            <a:xfrm>
              <a:off x="5482138" y="1999709"/>
              <a:ext cx="63292" cy="145651"/>
            </a:xfrm>
            <a:custGeom>
              <a:avLst/>
              <a:gdLst/>
              <a:ahLst/>
              <a:cxnLst/>
              <a:rect l="l" t="t" r="r" b="b"/>
              <a:pathLst>
                <a:path w="3223" h="7417" fill="none" extrusionOk="0">
                  <a:moveTo>
                    <a:pt x="31" y="7417"/>
                  </a:moveTo>
                  <a:cubicBezTo>
                    <a:pt x="1" y="4651"/>
                    <a:pt x="1186" y="1915"/>
                    <a:pt x="3223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59;p20"/>
            <p:cNvSpPr/>
            <p:nvPr/>
          </p:nvSpPr>
          <p:spPr>
            <a:xfrm>
              <a:off x="5461243" y="2012239"/>
              <a:ext cx="38234" cy="66866"/>
            </a:xfrm>
            <a:custGeom>
              <a:avLst/>
              <a:gdLst/>
              <a:ahLst/>
              <a:cxnLst/>
              <a:rect l="l" t="t" r="r" b="b"/>
              <a:pathLst>
                <a:path w="1947" h="3405" fill="none" extrusionOk="0">
                  <a:moveTo>
                    <a:pt x="1" y="3405"/>
                  </a:moveTo>
                  <a:cubicBezTo>
                    <a:pt x="396" y="2159"/>
                    <a:pt x="1065" y="1004"/>
                    <a:pt x="1946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60;p20"/>
          <p:cNvGrpSpPr/>
          <p:nvPr/>
        </p:nvGrpSpPr>
        <p:grpSpPr>
          <a:xfrm>
            <a:off x="2608083" y="2880499"/>
            <a:ext cx="466048" cy="977980"/>
            <a:chOff x="5453191" y="2694527"/>
            <a:chExt cx="624374" cy="1220079"/>
          </a:xfrm>
        </p:grpSpPr>
        <p:sp>
          <p:nvSpPr>
            <p:cNvPr id="128" name="Google Shape;461;p20"/>
            <p:cNvSpPr/>
            <p:nvPr/>
          </p:nvSpPr>
          <p:spPr>
            <a:xfrm>
              <a:off x="5616149" y="3542994"/>
              <a:ext cx="73444" cy="217348"/>
            </a:xfrm>
            <a:custGeom>
              <a:avLst/>
              <a:gdLst/>
              <a:ahLst/>
              <a:cxnLst/>
              <a:rect l="l" t="t" r="r" b="b"/>
              <a:pathLst>
                <a:path w="3740" h="11068" extrusionOk="0">
                  <a:moveTo>
                    <a:pt x="2844" y="0"/>
                  </a:moveTo>
                  <a:cubicBezTo>
                    <a:pt x="2473" y="0"/>
                    <a:pt x="2117" y="259"/>
                    <a:pt x="2037" y="656"/>
                  </a:cubicBezTo>
                  <a:lnTo>
                    <a:pt x="92" y="10079"/>
                  </a:lnTo>
                  <a:cubicBezTo>
                    <a:pt x="1" y="10534"/>
                    <a:pt x="274" y="10960"/>
                    <a:pt x="700" y="11051"/>
                  </a:cubicBezTo>
                  <a:cubicBezTo>
                    <a:pt x="755" y="11062"/>
                    <a:pt x="809" y="11067"/>
                    <a:pt x="863" y="11067"/>
                  </a:cubicBezTo>
                  <a:cubicBezTo>
                    <a:pt x="1253" y="11067"/>
                    <a:pt x="1592" y="10787"/>
                    <a:pt x="1673" y="10413"/>
                  </a:cubicBezTo>
                  <a:lnTo>
                    <a:pt x="3648" y="990"/>
                  </a:lnTo>
                  <a:cubicBezTo>
                    <a:pt x="3739" y="534"/>
                    <a:pt x="3466" y="109"/>
                    <a:pt x="3010" y="18"/>
                  </a:cubicBezTo>
                  <a:cubicBezTo>
                    <a:pt x="2955" y="6"/>
                    <a:pt x="2900" y="0"/>
                    <a:pt x="28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2;p20"/>
            <p:cNvSpPr/>
            <p:nvPr/>
          </p:nvSpPr>
          <p:spPr>
            <a:xfrm>
              <a:off x="5643603" y="2838377"/>
              <a:ext cx="328928" cy="134910"/>
            </a:xfrm>
            <a:custGeom>
              <a:avLst/>
              <a:gdLst/>
              <a:ahLst/>
              <a:cxnLst/>
              <a:rect l="l" t="t" r="r" b="b"/>
              <a:pathLst>
                <a:path w="16750" h="6870" extrusionOk="0">
                  <a:moveTo>
                    <a:pt x="761" y="0"/>
                  </a:moveTo>
                  <a:lnTo>
                    <a:pt x="1" y="3526"/>
                  </a:lnTo>
                  <a:lnTo>
                    <a:pt x="16020" y="6870"/>
                  </a:lnTo>
                  <a:lnTo>
                    <a:pt x="16749" y="334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accent4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;p20"/>
            <p:cNvSpPr/>
            <p:nvPr/>
          </p:nvSpPr>
          <p:spPr>
            <a:xfrm>
              <a:off x="5738515" y="2732134"/>
              <a:ext cx="192821" cy="91923"/>
            </a:xfrm>
            <a:custGeom>
              <a:avLst/>
              <a:gdLst/>
              <a:ahLst/>
              <a:cxnLst/>
              <a:rect l="l" t="t" r="r" b="b"/>
              <a:pathLst>
                <a:path w="9819" h="4681" extrusionOk="0">
                  <a:moveTo>
                    <a:pt x="578" y="0"/>
                  </a:moveTo>
                  <a:lnTo>
                    <a:pt x="1" y="2766"/>
                  </a:lnTo>
                  <a:lnTo>
                    <a:pt x="9241" y="4681"/>
                  </a:lnTo>
                  <a:lnTo>
                    <a:pt x="9819" y="1945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4;p20"/>
            <p:cNvSpPr/>
            <p:nvPr/>
          </p:nvSpPr>
          <p:spPr>
            <a:xfrm>
              <a:off x="5765988" y="2794800"/>
              <a:ext cx="108654" cy="85973"/>
            </a:xfrm>
            <a:custGeom>
              <a:avLst/>
              <a:gdLst/>
              <a:ahLst/>
              <a:cxnLst/>
              <a:rect l="l" t="t" r="r" b="b"/>
              <a:pathLst>
                <a:path w="5533" h="4378" extrusionOk="0">
                  <a:moveTo>
                    <a:pt x="699" y="1"/>
                  </a:moveTo>
                  <a:lnTo>
                    <a:pt x="0" y="3344"/>
                  </a:lnTo>
                  <a:lnTo>
                    <a:pt x="4833" y="4378"/>
                  </a:lnTo>
                  <a:lnTo>
                    <a:pt x="5532" y="1004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chemeClr val="accent4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5;p20"/>
            <p:cNvSpPr/>
            <p:nvPr/>
          </p:nvSpPr>
          <p:spPr>
            <a:xfrm>
              <a:off x="5558845" y="2914789"/>
              <a:ext cx="361153" cy="625553"/>
            </a:xfrm>
            <a:custGeom>
              <a:avLst/>
              <a:gdLst/>
              <a:ahLst/>
              <a:cxnLst/>
              <a:rect l="l" t="t" r="r" b="b"/>
              <a:pathLst>
                <a:path w="18391" h="31855" extrusionOk="0">
                  <a:moveTo>
                    <a:pt x="6110" y="0"/>
                  </a:moveTo>
                  <a:lnTo>
                    <a:pt x="1" y="29271"/>
                  </a:lnTo>
                  <a:lnTo>
                    <a:pt x="12281" y="31855"/>
                  </a:lnTo>
                  <a:lnTo>
                    <a:pt x="18390" y="2553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FFFFFF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6;p20"/>
            <p:cNvSpPr/>
            <p:nvPr/>
          </p:nvSpPr>
          <p:spPr>
            <a:xfrm>
              <a:off x="5598239" y="3011487"/>
              <a:ext cx="274591" cy="486480"/>
            </a:xfrm>
            <a:custGeom>
              <a:avLst/>
              <a:gdLst/>
              <a:ahLst/>
              <a:cxnLst/>
              <a:rect l="l" t="t" r="r" b="b"/>
              <a:pathLst>
                <a:path w="13983" h="24773" extrusionOk="0">
                  <a:moveTo>
                    <a:pt x="4743" y="0"/>
                  </a:moveTo>
                  <a:lnTo>
                    <a:pt x="1" y="22858"/>
                  </a:lnTo>
                  <a:lnTo>
                    <a:pt x="9211" y="24773"/>
                  </a:lnTo>
                  <a:lnTo>
                    <a:pt x="13983" y="1915"/>
                  </a:lnTo>
                  <a:lnTo>
                    <a:pt x="4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7;p20"/>
            <p:cNvSpPr/>
            <p:nvPr/>
          </p:nvSpPr>
          <p:spPr>
            <a:xfrm>
              <a:off x="5570195" y="3494978"/>
              <a:ext cx="202954" cy="69556"/>
            </a:xfrm>
            <a:custGeom>
              <a:avLst/>
              <a:gdLst/>
              <a:ahLst/>
              <a:cxnLst/>
              <a:rect l="l" t="t" r="r" b="b"/>
              <a:pathLst>
                <a:path w="10335" h="3542" extrusionOk="0">
                  <a:moveTo>
                    <a:pt x="730" y="1"/>
                  </a:moveTo>
                  <a:cubicBezTo>
                    <a:pt x="730" y="1"/>
                    <a:pt x="0" y="2189"/>
                    <a:pt x="5198" y="3253"/>
                  </a:cubicBezTo>
                  <a:cubicBezTo>
                    <a:pt x="6167" y="3458"/>
                    <a:pt x="6951" y="3541"/>
                    <a:pt x="7585" y="3541"/>
                  </a:cubicBezTo>
                  <a:cubicBezTo>
                    <a:pt x="10334" y="3541"/>
                    <a:pt x="10274" y="1976"/>
                    <a:pt x="10274" y="1976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FFFFFF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8;p20"/>
            <p:cNvSpPr/>
            <p:nvPr/>
          </p:nvSpPr>
          <p:spPr>
            <a:xfrm>
              <a:off x="5647786" y="3064608"/>
              <a:ext cx="122381" cy="25686"/>
            </a:xfrm>
            <a:custGeom>
              <a:avLst/>
              <a:gdLst/>
              <a:ahLst/>
              <a:cxnLst/>
              <a:rect l="l" t="t" r="r" b="b"/>
              <a:pathLst>
                <a:path w="6232" h="1308" fill="none" extrusionOk="0">
                  <a:moveTo>
                    <a:pt x="1" y="0"/>
                  </a:moveTo>
                  <a:lnTo>
                    <a:pt x="6232" y="1307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9;p20"/>
            <p:cNvSpPr/>
            <p:nvPr/>
          </p:nvSpPr>
          <p:spPr>
            <a:xfrm>
              <a:off x="5628089" y="3159519"/>
              <a:ext cx="80003" cy="16122"/>
            </a:xfrm>
            <a:custGeom>
              <a:avLst/>
              <a:gdLst/>
              <a:ahLst/>
              <a:cxnLst/>
              <a:rect l="l" t="t" r="r" b="b"/>
              <a:pathLst>
                <a:path w="4074" h="821" fill="none" extrusionOk="0">
                  <a:moveTo>
                    <a:pt x="1" y="0"/>
                  </a:moveTo>
                  <a:lnTo>
                    <a:pt x="4074" y="821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0;p20"/>
            <p:cNvSpPr/>
            <p:nvPr/>
          </p:nvSpPr>
          <p:spPr>
            <a:xfrm>
              <a:off x="5608392" y="3253233"/>
              <a:ext cx="119396" cy="24488"/>
            </a:xfrm>
            <a:custGeom>
              <a:avLst/>
              <a:gdLst/>
              <a:ahLst/>
              <a:cxnLst/>
              <a:rect l="l" t="t" r="r" b="b"/>
              <a:pathLst>
                <a:path w="6080" h="1247" fill="none" extrusionOk="0">
                  <a:moveTo>
                    <a:pt x="1" y="0"/>
                  </a:moveTo>
                  <a:lnTo>
                    <a:pt x="6080" y="1247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;p20"/>
            <p:cNvSpPr/>
            <p:nvPr/>
          </p:nvSpPr>
          <p:spPr>
            <a:xfrm>
              <a:off x="5583923" y="3370217"/>
              <a:ext cx="66866" cy="13746"/>
            </a:xfrm>
            <a:custGeom>
              <a:avLst/>
              <a:gdLst/>
              <a:ahLst/>
              <a:cxnLst/>
              <a:rect l="l" t="t" r="r" b="b"/>
              <a:pathLst>
                <a:path w="3405" h="700" fill="none" extrusionOk="0">
                  <a:moveTo>
                    <a:pt x="0" y="1"/>
                  </a:moveTo>
                  <a:lnTo>
                    <a:pt x="3405" y="700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2;p20"/>
            <p:cNvSpPr/>
            <p:nvPr/>
          </p:nvSpPr>
          <p:spPr>
            <a:xfrm>
              <a:off x="5768365" y="3084894"/>
              <a:ext cx="76429" cy="365316"/>
            </a:xfrm>
            <a:custGeom>
              <a:avLst/>
              <a:gdLst/>
              <a:ahLst/>
              <a:cxnLst/>
              <a:rect l="l" t="t" r="r" b="b"/>
              <a:pathLst>
                <a:path w="3892" h="18603" fill="none" extrusionOk="0">
                  <a:moveTo>
                    <a:pt x="3891" y="1"/>
                  </a:moveTo>
                  <a:lnTo>
                    <a:pt x="1" y="18603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3;p20"/>
            <p:cNvSpPr/>
            <p:nvPr/>
          </p:nvSpPr>
          <p:spPr>
            <a:xfrm>
              <a:off x="5738515" y="3346946"/>
              <a:ext cx="20914" cy="96126"/>
            </a:xfrm>
            <a:custGeom>
              <a:avLst/>
              <a:gdLst/>
              <a:ahLst/>
              <a:cxnLst/>
              <a:rect l="l" t="t" r="r" b="b"/>
              <a:pathLst>
                <a:path w="1065" h="4895" fill="none" extrusionOk="0">
                  <a:moveTo>
                    <a:pt x="1065" y="0"/>
                  </a:moveTo>
                  <a:cubicBezTo>
                    <a:pt x="700" y="1642"/>
                    <a:pt x="366" y="3253"/>
                    <a:pt x="1" y="4894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4;p20"/>
            <p:cNvSpPr/>
            <p:nvPr/>
          </p:nvSpPr>
          <p:spPr>
            <a:xfrm>
              <a:off x="5453191" y="3321868"/>
              <a:ext cx="624374" cy="592738"/>
            </a:xfrm>
            <a:custGeom>
              <a:avLst/>
              <a:gdLst/>
              <a:ahLst/>
              <a:cxnLst/>
              <a:rect l="l" t="t" r="r" b="b"/>
              <a:pathLst>
                <a:path w="31795" h="30184" fill="none" extrusionOk="0">
                  <a:moveTo>
                    <a:pt x="1" y="21247"/>
                  </a:moveTo>
                  <a:cubicBezTo>
                    <a:pt x="2250" y="24986"/>
                    <a:pt x="5958" y="27843"/>
                    <a:pt x="10183" y="29029"/>
                  </a:cubicBezTo>
                  <a:cubicBezTo>
                    <a:pt x="14378" y="30184"/>
                    <a:pt x="19059" y="29667"/>
                    <a:pt x="22858" y="27570"/>
                  </a:cubicBezTo>
                  <a:cubicBezTo>
                    <a:pt x="27752" y="24864"/>
                    <a:pt x="31096" y="19606"/>
                    <a:pt x="31460" y="14044"/>
                  </a:cubicBezTo>
                  <a:cubicBezTo>
                    <a:pt x="31795" y="8755"/>
                    <a:pt x="29424" y="3375"/>
                    <a:pt x="25351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75;p20"/>
            <p:cNvSpPr/>
            <p:nvPr/>
          </p:nvSpPr>
          <p:spPr>
            <a:xfrm>
              <a:off x="5937901" y="3309928"/>
              <a:ext cx="90136" cy="91354"/>
            </a:xfrm>
            <a:custGeom>
              <a:avLst/>
              <a:gdLst/>
              <a:ahLst/>
              <a:cxnLst/>
              <a:rect l="l" t="t" r="r" b="b"/>
              <a:pathLst>
                <a:path w="4590" h="4652" extrusionOk="0">
                  <a:moveTo>
                    <a:pt x="4559" y="1"/>
                  </a:moveTo>
                  <a:lnTo>
                    <a:pt x="0" y="123"/>
                  </a:lnTo>
                  <a:lnTo>
                    <a:pt x="456" y="4651"/>
                  </a:lnTo>
                  <a:lnTo>
                    <a:pt x="1216" y="4591"/>
                  </a:lnTo>
                  <a:lnTo>
                    <a:pt x="851" y="852"/>
                  </a:lnTo>
                  <a:lnTo>
                    <a:pt x="4590" y="761"/>
                  </a:lnTo>
                  <a:lnTo>
                    <a:pt x="45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76;p20"/>
            <p:cNvSpPr/>
            <p:nvPr/>
          </p:nvSpPr>
          <p:spPr>
            <a:xfrm>
              <a:off x="5814033" y="3096245"/>
              <a:ext cx="28062" cy="102095"/>
            </a:xfrm>
            <a:custGeom>
              <a:avLst/>
              <a:gdLst/>
              <a:ahLst/>
              <a:cxnLst/>
              <a:rect l="l" t="t" r="r" b="b"/>
              <a:pathLst>
                <a:path w="1429" h="5199" fill="none" extrusionOk="0">
                  <a:moveTo>
                    <a:pt x="1429" y="1"/>
                  </a:moveTo>
                  <a:cubicBezTo>
                    <a:pt x="942" y="1733"/>
                    <a:pt x="486" y="3466"/>
                    <a:pt x="0" y="5199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7;p20"/>
            <p:cNvSpPr/>
            <p:nvPr/>
          </p:nvSpPr>
          <p:spPr>
            <a:xfrm>
              <a:off x="5759714" y="3090884"/>
              <a:ext cx="11350" cy="85364"/>
            </a:xfrm>
            <a:custGeom>
              <a:avLst/>
              <a:gdLst/>
              <a:ahLst/>
              <a:cxnLst/>
              <a:rect l="l" t="t" r="r" b="b"/>
              <a:pathLst>
                <a:path w="578" h="4347" fill="none" extrusionOk="0">
                  <a:moveTo>
                    <a:pt x="0" y="0"/>
                  </a:moveTo>
                  <a:cubicBezTo>
                    <a:pt x="182" y="1459"/>
                    <a:pt x="395" y="2888"/>
                    <a:pt x="578" y="434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;p20"/>
            <p:cNvSpPr/>
            <p:nvPr/>
          </p:nvSpPr>
          <p:spPr>
            <a:xfrm>
              <a:off x="5695831" y="3130867"/>
              <a:ext cx="25097" cy="48367"/>
            </a:xfrm>
            <a:custGeom>
              <a:avLst/>
              <a:gdLst/>
              <a:ahLst/>
              <a:cxnLst/>
              <a:rect l="l" t="t" r="r" b="b"/>
              <a:pathLst>
                <a:path w="1278" h="2463" fill="none" extrusionOk="0">
                  <a:moveTo>
                    <a:pt x="1" y="1"/>
                  </a:moveTo>
                  <a:cubicBezTo>
                    <a:pt x="426" y="822"/>
                    <a:pt x="852" y="1642"/>
                    <a:pt x="1277" y="2463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9;p20"/>
            <p:cNvSpPr/>
            <p:nvPr/>
          </p:nvSpPr>
          <p:spPr>
            <a:xfrm>
              <a:off x="5865957" y="3143416"/>
              <a:ext cx="16142" cy="56713"/>
            </a:xfrm>
            <a:custGeom>
              <a:avLst/>
              <a:gdLst/>
              <a:ahLst/>
              <a:cxnLst/>
              <a:rect l="l" t="t" r="r" b="b"/>
              <a:pathLst>
                <a:path w="822" h="2888" fill="none" extrusionOk="0">
                  <a:moveTo>
                    <a:pt x="0" y="2888"/>
                  </a:moveTo>
                  <a:cubicBezTo>
                    <a:pt x="274" y="1915"/>
                    <a:pt x="548" y="973"/>
                    <a:pt x="821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80;p20"/>
            <p:cNvSpPr/>
            <p:nvPr/>
          </p:nvSpPr>
          <p:spPr>
            <a:xfrm>
              <a:off x="5928946" y="2694527"/>
              <a:ext cx="40002" cy="38804"/>
            </a:xfrm>
            <a:custGeom>
              <a:avLst/>
              <a:gdLst/>
              <a:ahLst/>
              <a:cxnLst/>
              <a:rect l="l" t="t" r="r" b="b"/>
              <a:pathLst>
                <a:path w="2037" h="1976" fill="none" extrusionOk="0">
                  <a:moveTo>
                    <a:pt x="0" y="1976"/>
                  </a:moveTo>
                  <a:cubicBezTo>
                    <a:pt x="669" y="1307"/>
                    <a:pt x="1368" y="669"/>
                    <a:pt x="2037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481;p20"/>
          <p:cNvGrpSpPr/>
          <p:nvPr/>
        </p:nvGrpSpPr>
        <p:grpSpPr>
          <a:xfrm>
            <a:off x="842377" y="2195022"/>
            <a:ext cx="485215" cy="596439"/>
            <a:chOff x="2954182" y="2544699"/>
            <a:chExt cx="650052" cy="744088"/>
          </a:xfrm>
        </p:grpSpPr>
        <p:sp>
          <p:nvSpPr>
            <p:cNvPr id="149" name="Google Shape;482;p20"/>
            <p:cNvSpPr/>
            <p:nvPr/>
          </p:nvSpPr>
          <p:spPr>
            <a:xfrm>
              <a:off x="2954182" y="2648565"/>
              <a:ext cx="261473" cy="287729"/>
            </a:xfrm>
            <a:custGeom>
              <a:avLst/>
              <a:gdLst/>
              <a:ahLst/>
              <a:cxnLst/>
              <a:rect l="l" t="t" r="r" b="b"/>
              <a:pathLst>
                <a:path w="13315" h="14652" extrusionOk="0">
                  <a:moveTo>
                    <a:pt x="6658" y="0"/>
                  </a:moveTo>
                  <a:cubicBezTo>
                    <a:pt x="3010" y="0"/>
                    <a:pt x="1" y="3010"/>
                    <a:pt x="1" y="6657"/>
                  </a:cubicBezTo>
                  <a:lnTo>
                    <a:pt x="1" y="14651"/>
                  </a:lnTo>
                  <a:lnTo>
                    <a:pt x="13314" y="14651"/>
                  </a:lnTo>
                  <a:lnTo>
                    <a:pt x="13314" y="6657"/>
                  </a:lnTo>
                  <a:cubicBezTo>
                    <a:pt x="13314" y="4833"/>
                    <a:pt x="12554" y="3162"/>
                    <a:pt x="11338" y="1976"/>
                  </a:cubicBezTo>
                  <a:cubicBezTo>
                    <a:pt x="10153" y="760"/>
                    <a:pt x="8481" y="0"/>
                    <a:pt x="6658" y="0"/>
                  </a:cubicBezTo>
                  <a:close/>
                </a:path>
              </a:pathLst>
            </a:custGeom>
            <a:solidFill>
              <a:schemeClr val="lt2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83;p20"/>
            <p:cNvSpPr/>
            <p:nvPr/>
          </p:nvSpPr>
          <p:spPr>
            <a:xfrm>
              <a:off x="2954182" y="2936284"/>
              <a:ext cx="261473" cy="297272"/>
            </a:xfrm>
            <a:custGeom>
              <a:avLst/>
              <a:gdLst/>
              <a:ahLst/>
              <a:cxnLst/>
              <a:rect l="l" t="t" r="r" b="b"/>
              <a:pathLst>
                <a:path w="13315" h="15138" extrusionOk="0">
                  <a:moveTo>
                    <a:pt x="1" y="0"/>
                  </a:moveTo>
                  <a:lnTo>
                    <a:pt x="1" y="8480"/>
                  </a:lnTo>
                  <a:cubicBezTo>
                    <a:pt x="1" y="12128"/>
                    <a:pt x="3010" y="15137"/>
                    <a:pt x="6658" y="15137"/>
                  </a:cubicBezTo>
                  <a:cubicBezTo>
                    <a:pt x="10305" y="15137"/>
                    <a:pt x="13314" y="12128"/>
                    <a:pt x="13314" y="8480"/>
                  </a:cubicBezTo>
                  <a:lnTo>
                    <a:pt x="13314" y="0"/>
                  </a:lnTo>
                  <a:close/>
                </a:path>
              </a:pathLst>
            </a:custGeom>
            <a:solidFill>
              <a:srgbClr val="FFFFFF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84;p20"/>
            <p:cNvSpPr/>
            <p:nvPr/>
          </p:nvSpPr>
          <p:spPr>
            <a:xfrm>
              <a:off x="2994774" y="2684975"/>
              <a:ext cx="102095" cy="99700"/>
            </a:xfrm>
            <a:custGeom>
              <a:avLst/>
              <a:gdLst/>
              <a:ahLst/>
              <a:cxnLst/>
              <a:rect l="l" t="t" r="r" b="b"/>
              <a:pathLst>
                <a:path w="5199" h="5077" fill="none" extrusionOk="0">
                  <a:moveTo>
                    <a:pt x="5198" y="1"/>
                  </a:moveTo>
                  <a:cubicBezTo>
                    <a:pt x="3891" y="92"/>
                    <a:pt x="2615" y="669"/>
                    <a:pt x="1673" y="1581"/>
                  </a:cubicBezTo>
                  <a:cubicBezTo>
                    <a:pt x="730" y="2523"/>
                    <a:pt x="122" y="3770"/>
                    <a:pt x="1" y="507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85;p20"/>
            <p:cNvSpPr/>
            <p:nvPr/>
          </p:nvSpPr>
          <p:spPr>
            <a:xfrm>
              <a:off x="2982834" y="2815097"/>
              <a:ext cx="4811" cy="90745"/>
            </a:xfrm>
            <a:custGeom>
              <a:avLst/>
              <a:gdLst/>
              <a:ahLst/>
              <a:cxnLst/>
              <a:rect l="l" t="t" r="r" b="b"/>
              <a:pathLst>
                <a:path w="245" h="4621" fill="none" extrusionOk="0">
                  <a:moveTo>
                    <a:pt x="244" y="1"/>
                  </a:moveTo>
                  <a:cubicBezTo>
                    <a:pt x="183" y="1551"/>
                    <a:pt x="92" y="3071"/>
                    <a:pt x="1" y="462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86;p20"/>
            <p:cNvSpPr/>
            <p:nvPr/>
          </p:nvSpPr>
          <p:spPr>
            <a:xfrm>
              <a:off x="3184597" y="2969708"/>
              <a:ext cx="20" cy="132533"/>
            </a:xfrm>
            <a:custGeom>
              <a:avLst/>
              <a:gdLst/>
              <a:ahLst/>
              <a:cxnLst/>
              <a:rect l="l" t="t" r="r" b="b"/>
              <a:pathLst>
                <a:path w="1" h="6749" fill="none" extrusionOk="0">
                  <a:moveTo>
                    <a:pt x="1" y="0"/>
                  </a:moveTo>
                  <a:lnTo>
                    <a:pt x="1" y="6748"/>
                  </a:ln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87;p20"/>
            <p:cNvSpPr/>
            <p:nvPr/>
          </p:nvSpPr>
          <p:spPr>
            <a:xfrm>
              <a:off x="3213838" y="3238633"/>
              <a:ext cx="57911" cy="50154"/>
            </a:xfrm>
            <a:custGeom>
              <a:avLst/>
              <a:gdLst/>
              <a:ahLst/>
              <a:cxnLst/>
              <a:rect l="l" t="t" r="r" b="b"/>
              <a:pathLst>
                <a:path w="2949" h="2554" fill="none" extrusionOk="0">
                  <a:moveTo>
                    <a:pt x="2949" y="0"/>
                  </a:moveTo>
                  <a:cubicBezTo>
                    <a:pt x="2523" y="1277"/>
                    <a:pt x="1338" y="2310"/>
                    <a:pt x="0" y="2554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88;p20"/>
            <p:cNvSpPr/>
            <p:nvPr/>
          </p:nvSpPr>
          <p:spPr>
            <a:xfrm>
              <a:off x="3283691" y="2910008"/>
              <a:ext cx="320543" cy="105669"/>
            </a:xfrm>
            <a:custGeom>
              <a:avLst/>
              <a:gdLst/>
              <a:ahLst/>
              <a:cxnLst/>
              <a:rect l="l" t="t" r="r" b="b"/>
              <a:pathLst>
                <a:path w="16323" h="5381" fill="none" extrusionOk="0">
                  <a:moveTo>
                    <a:pt x="16323" y="5381"/>
                  </a:moveTo>
                  <a:cubicBezTo>
                    <a:pt x="14408" y="3435"/>
                    <a:pt x="12037" y="1916"/>
                    <a:pt x="9423" y="1095"/>
                  </a:cubicBezTo>
                  <a:cubicBezTo>
                    <a:pt x="6383" y="92"/>
                    <a:pt x="3070" y="1"/>
                    <a:pt x="0" y="79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89;p20"/>
            <p:cNvSpPr/>
            <p:nvPr/>
          </p:nvSpPr>
          <p:spPr>
            <a:xfrm>
              <a:off x="3268177" y="2856298"/>
              <a:ext cx="84775" cy="119396"/>
            </a:xfrm>
            <a:custGeom>
              <a:avLst/>
              <a:gdLst/>
              <a:ahLst/>
              <a:cxnLst/>
              <a:rect l="l" t="t" r="r" b="b"/>
              <a:pathLst>
                <a:path w="4317" h="6080" extrusionOk="0">
                  <a:moveTo>
                    <a:pt x="2584" y="0"/>
                  </a:moveTo>
                  <a:lnTo>
                    <a:pt x="0" y="3739"/>
                  </a:lnTo>
                  <a:lnTo>
                    <a:pt x="3921" y="6079"/>
                  </a:lnTo>
                  <a:lnTo>
                    <a:pt x="4316" y="5411"/>
                  </a:lnTo>
                  <a:lnTo>
                    <a:pt x="1094" y="3526"/>
                  </a:lnTo>
                  <a:lnTo>
                    <a:pt x="3222" y="426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0;p20"/>
            <p:cNvSpPr/>
            <p:nvPr/>
          </p:nvSpPr>
          <p:spPr>
            <a:xfrm>
              <a:off x="3201309" y="2544699"/>
              <a:ext cx="88958" cy="102095"/>
            </a:xfrm>
            <a:custGeom>
              <a:avLst/>
              <a:gdLst/>
              <a:ahLst/>
              <a:cxnLst/>
              <a:rect l="l" t="t" r="r" b="b"/>
              <a:pathLst>
                <a:path w="4530" h="5199" fill="none" extrusionOk="0">
                  <a:moveTo>
                    <a:pt x="1" y="5198"/>
                  </a:moveTo>
                  <a:cubicBezTo>
                    <a:pt x="1521" y="3466"/>
                    <a:pt x="3010" y="1733"/>
                    <a:pt x="4530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1;p20"/>
            <p:cNvSpPr/>
            <p:nvPr/>
          </p:nvSpPr>
          <p:spPr>
            <a:xfrm>
              <a:off x="3163113" y="2547684"/>
              <a:ext cx="44793" cy="75820"/>
            </a:xfrm>
            <a:custGeom>
              <a:avLst/>
              <a:gdLst/>
              <a:ahLst/>
              <a:cxnLst/>
              <a:rect l="l" t="t" r="r" b="b"/>
              <a:pathLst>
                <a:path w="2281" h="3861" fill="none" extrusionOk="0">
                  <a:moveTo>
                    <a:pt x="0" y="3861"/>
                  </a:moveTo>
                  <a:cubicBezTo>
                    <a:pt x="760" y="2584"/>
                    <a:pt x="1520" y="1277"/>
                    <a:pt x="2280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2;p20"/>
            <p:cNvSpPr/>
            <p:nvPr/>
          </p:nvSpPr>
          <p:spPr>
            <a:xfrm>
              <a:off x="3117140" y="2559624"/>
              <a:ext cx="3005" cy="52550"/>
            </a:xfrm>
            <a:custGeom>
              <a:avLst/>
              <a:gdLst/>
              <a:ahLst/>
              <a:cxnLst/>
              <a:rect l="l" t="t" r="r" b="b"/>
              <a:pathLst>
                <a:path w="153" h="2676" fill="none" extrusionOk="0">
                  <a:moveTo>
                    <a:pt x="1" y="2675"/>
                  </a:moveTo>
                  <a:cubicBezTo>
                    <a:pt x="62" y="1794"/>
                    <a:pt x="92" y="882"/>
                    <a:pt x="153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93;p20"/>
            <p:cNvSpPr/>
            <p:nvPr/>
          </p:nvSpPr>
          <p:spPr>
            <a:xfrm>
              <a:off x="3237718" y="2653946"/>
              <a:ext cx="60916" cy="35230"/>
            </a:xfrm>
            <a:custGeom>
              <a:avLst/>
              <a:gdLst/>
              <a:ahLst/>
              <a:cxnLst/>
              <a:rect l="l" t="t" r="r" b="b"/>
              <a:pathLst>
                <a:path w="3102" h="1794" fill="none" extrusionOk="0">
                  <a:moveTo>
                    <a:pt x="1" y="1793"/>
                  </a:moveTo>
                  <a:cubicBezTo>
                    <a:pt x="1034" y="1185"/>
                    <a:pt x="2068" y="578"/>
                    <a:pt x="3101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94;p20"/>
            <p:cNvSpPr/>
            <p:nvPr/>
          </p:nvSpPr>
          <p:spPr>
            <a:xfrm>
              <a:off x="3244886" y="2724369"/>
              <a:ext cx="47169" cy="5400"/>
            </a:xfrm>
            <a:custGeom>
              <a:avLst/>
              <a:gdLst/>
              <a:ahLst/>
              <a:cxnLst/>
              <a:rect l="l" t="t" r="r" b="b"/>
              <a:pathLst>
                <a:path w="2402" h="275" fill="none" extrusionOk="0">
                  <a:moveTo>
                    <a:pt x="1" y="274"/>
                  </a:moveTo>
                  <a:cubicBezTo>
                    <a:pt x="791" y="183"/>
                    <a:pt x="1612" y="92"/>
                    <a:pt x="2402" y="1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495;p20"/>
          <p:cNvGrpSpPr/>
          <p:nvPr/>
        </p:nvGrpSpPr>
        <p:grpSpPr>
          <a:xfrm>
            <a:off x="723585" y="3308581"/>
            <a:ext cx="573901" cy="627762"/>
            <a:chOff x="2835390" y="3650504"/>
            <a:chExt cx="768866" cy="783164"/>
          </a:xfrm>
        </p:grpSpPr>
        <p:sp>
          <p:nvSpPr>
            <p:cNvPr id="163" name="Google Shape;496;p20"/>
            <p:cNvSpPr/>
            <p:nvPr/>
          </p:nvSpPr>
          <p:spPr>
            <a:xfrm>
              <a:off x="2904045" y="3650504"/>
              <a:ext cx="580190" cy="552756"/>
            </a:xfrm>
            <a:custGeom>
              <a:avLst/>
              <a:gdLst/>
              <a:ahLst/>
              <a:cxnLst/>
              <a:rect l="l" t="t" r="r" b="b"/>
              <a:pathLst>
                <a:path w="29545" h="28148" extrusionOk="0">
                  <a:moveTo>
                    <a:pt x="8541" y="1"/>
                  </a:moveTo>
                  <a:cubicBezTo>
                    <a:pt x="3830" y="1"/>
                    <a:pt x="0" y="3800"/>
                    <a:pt x="0" y="8511"/>
                  </a:cubicBezTo>
                  <a:cubicBezTo>
                    <a:pt x="0" y="8511"/>
                    <a:pt x="0" y="8572"/>
                    <a:pt x="0" y="8633"/>
                  </a:cubicBezTo>
                  <a:cubicBezTo>
                    <a:pt x="31" y="9667"/>
                    <a:pt x="213" y="10670"/>
                    <a:pt x="578" y="11581"/>
                  </a:cubicBezTo>
                  <a:cubicBezTo>
                    <a:pt x="1733" y="15442"/>
                    <a:pt x="4468" y="21886"/>
                    <a:pt x="15259" y="28147"/>
                  </a:cubicBezTo>
                  <a:cubicBezTo>
                    <a:pt x="15259" y="28147"/>
                    <a:pt x="27934" y="21794"/>
                    <a:pt x="29393" y="10092"/>
                  </a:cubicBezTo>
                  <a:cubicBezTo>
                    <a:pt x="29484" y="9575"/>
                    <a:pt x="29545" y="9059"/>
                    <a:pt x="29545" y="8511"/>
                  </a:cubicBezTo>
                  <a:cubicBezTo>
                    <a:pt x="29545" y="8420"/>
                    <a:pt x="29545" y="8329"/>
                    <a:pt x="29515" y="8238"/>
                  </a:cubicBezTo>
                  <a:cubicBezTo>
                    <a:pt x="29363" y="3648"/>
                    <a:pt x="25624" y="1"/>
                    <a:pt x="21004" y="1"/>
                  </a:cubicBezTo>
                  <a:cubicBezTo>
                    <a:pt x="18542" y="1"/>
                    <a:pt x="16323" y="1034"/>
                    <a:pt x="14773" y="2706"/>
                  </a:cubicBezTo>
                  <a:cubicBezTo>
                    <a:pt x="13222" y="1034"/>
                    <a:pt x="11004" y="1"/>
                    <a:pt x="8541" y="1"/>
                  </a:cubicBezTo>
                  <a:close/>
                </a:path>
              </a:pathLst>
            </a:custGeom>
            <a:solidFill>
              <a:schemeClr val="accent3"/>
            </a:solidFill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97;p20"/>
            <p:cNvSpPr/>
            <p:nvPr/>
          </p:nvSpPr>
          <p:spPr>
            <a:xfrm>
              <a:off x="3603647" y="3812255"/>
              <a:ext cx="609" cy="10153"/>
            </a:xfrm>
            <a:custGeom>
              <a:avLst/>
              <a:gdLst/>
              <a:ahLst/>
              <a:cxnLst/>
              <a:rect l="l" t="t" r="r" b="b"/>
              <a:pathLst>
                <a:path w="31" h="517" extrusionOk="0">
                  <a:moveTo>
                    <a:pt x="31" y="0"/>
                  </a:moveTo>
                  <a:lnTo>
                    <a:pt x="1" y="517"/>
                  </a:lnTo>
                  <a:cubicBezTo>
                    <a:pt x="31" y="335"/>
                    <a:pt x="31" y="152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98;p20"/>
            <p:cNvSpPr/>
            <p:nvPr/>
          </p:nvSpPr>
          <p:spPr>
            <a:xfrm>
              <a:off x="3603647" y="3812255"/>
              <a:ext cx="609" cy="10153"/>
            </a:xfrm>
            <a:custGeom>
              <a:avLst/>
              <a:gdLst/>
              <a:ahLst/>
              <a:cxnLst/>
              <a:rect l="l" t="t" r="r" b="b"/>
              <a:pathLst>
                <a:path w="31" h="517" fill="none" extrusionOk="0">
                  <a:moveTo>
                    <a:pt x="31" y="0"/>
                  </a:moveTo>
                  <a:cubicBezTo>
                    <a:pt x="31" y="152"/>
                    <a:pt x="31" y="335"/>
                    <a:pt x="1" y="51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99;p20"/>
            <p:cNvSpPr/>
            <p:nvPr/>
          </p:nvSpPr>
          <p:spPr>
            <a:xfrm>
              <a:off x="2933895" y="3680943"/>
              <a:ext cx="118787" cy="163580"/>
            </a:xfrm>
            <a:custGeom>
              <a:avLst/>
              <a:gdLst/>
              <a:ahLst/>
              <a:cxnLst/>
              <a:rect l="l" t="t" r="r" b="b"/>
              <a:pathLst>
                <a:path w="6049" h="8330" fill="none" extrusionOk="0">
                  <a:moveTo>
                    <a:pt x="6049" y="1"/>
                  </a:moveTo>
                  <a:cubicBezTo>
                    <a:pt x="4316" y="578"/>
                    <a:pt x="2766" y="1733"/>
                    <a:pt x="1702" y="3223"/>
                  </a:cubicBezTo>
                  <a:cubicBezTo>
                    <a:pt x="608" y="4682"/>
                    <a:pt x="0" y="6506"/>
                    <a:pt x="0" y="8329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00;p20"/>
            <p:cNvSpPr/>
            <p:nvPr/>
          </p:nvSpPr>
          <p:spPr>
            <a:xfrm>
              <a:off x="2942850" y="3865994"/>
              <a:ext cx="22092" cy="59718"/>
            </a:xfrm>
            <a:custGeom>
              <a:avLst/>
              <a:gdLst/>
              <a:ahLst/>
              <a:cxnLst/>
              <a:rect l="l" t="t" r="r" b="b"/>
              <a:pathLst>
                <a:path w="1125" h="3041" fill="none" extrusionOk="0">
                  <a:moveTo>
                    <a:pt x="0" y="1"/>
                  </a:moveTo>
                  <a:cubicBezTo>
                    <a:pt x="61" y="1095"/>
                    <a:pt x="456" y="2189"/>
                    <a:pt x="1125" y="304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01;p20"/>
            <p:cNvSpPr/>
            <p:nvPr/>
          </p:nvSpPr>
          <p:spPr>
            <a:xfrm>
              <a:off x="3415012" y="3711991"/>
              <a:ext cx="50154" cy="130138"/>
            </a:xfrm>
            <a:custGeom>
              <a:avLst/>
              <a:gdLst/>
              <a:ahLst/>
              <a:cxnLst/>
              <a:rect l="l" t="t" r="r" b="b"/>
              <a:pathLst>
                <a:path w="2554" h="6627" fill="none" extrusionOk="0">
                  <a:moveTo>
                    <a:pt x="0" y="0"/>
                  </a:moveTo>
                  <a:cubicBezTo>
                    <a:pt x="1763" y="1642"/>
                    <a:pt x="2553" y="4256"/>
                    <a:pt x="2037" y="6627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02;p20"/>
            <p:cNvSpPr/>
            <p:nvPr/>
          </p:nvSpPr>
          <p:spPr>
            <a:xfrm>
              <a:off x="3006105" y="3779389"/>
              <a:ext cx="546197" cy="327770"/>
            </a:xfrm>
            <a:custGeom>
              <a:avLst/>
              <a:gdLst/>
              <a:ahLst/>
              <a:cxnLst/>
              <a:rect l="l" t="t" r="r" b="b"/>
              <a:pathLst>
                <a:path w="27814" h="16691" extrusionOk="0">
                  <a:moveTo>
                    <a:pt x="8575" y="0"/>
                  </a:moveTo>
                  <a:cubicBezTo>
                    <a:pt x="8291" y="0"/>
                    <a:pt x="8018" y="205"/>
                    <a:pt x="7904" y="489"/>
                  </a:cubicBezTo>
                  <a:lnTo>
                    <a:pt x="5168" y="8605"/>
                  </a:lnTo>
                  <a:lnTo>
                    <a:pt x="730" y="8605"/>
                  </a:lnTo>
                  <a:cubicBezTo>
                    <a:pt x="335" y="8605"/>
                    <a:pt x="1" y="8909"/>
                    <a:pt x="1" y="9304"/>
                  </a:cubicBezTo>
                  <a:cubicBezTo>
                    <a:pt x="1" y="9730"/>
                    <a:pt x="335" y="10034"/>
                    <a:pt x="730" y="10034"/>
                  </a:cubicBezTo>
                  <a:lnTo>
                    <a:pt x="5685" y="10034"/>
                  </a:lnTo>
                  <a:cubicBezTo>
                    <a:pt x="5989" y="10034"/>
                    <a:pt x="6262" y="9851"/>
                    <a:pt x="6354" y="9547"/>
                  </a:cubicBezTo>
                  <a:lnTo>
                    <a:pt x="8421" y="3499"/>
                  </a:lnTo>
                  <a:lnTo>
                    <a:pt x="10974" y="16113"/>
                  </a:lnTo>
                  <a:cubicBezTo>
                    <a:pt x="11035" y="16417"/>
                    <a:pt x="11278" y="16660"/>
                    <a:pt x="11612" y="16690"/>
                  </a:cubicBezTo>
                  <a:lnTo>
                    <a:pt x="11673" y="16690"/>
                  </a:lnTo>
                  <a:cubicBezTo>
                    <a:pt x="11977" y="16690"/>
                    <a:pt x="12250" y="16508"/>
                    <a:pt x="12342" y="16204"/>
                  </a:cubicBezTo>
                  <a:lnTo>
                    <a:pt x="15776" y="7298"/>
                  </a:lnTo>
                  <a:lnTo>
                    <a:pt x="16931" y="9243"/>
                  </a:lnTo>
                  <a:cubicBezTo>
                    <a:pt x="17053" y="9456"/>
                    <a:pt x="17296" y="9608"/>
                    <a:pt x="17539" y="9608"/>
                  </a:cubicBezTo>
                  <a:lnTo>
                    <a:pt x="27084" y="9608"/>
                  </a:lnTo>
                  <a:cubicBezTo>
                    <a:pt x="27479" y="9608"/>
                    <a:pt x="27813" y="9274"/>
                    <a:pt x="27813" y="8879"/>
                  </a:cubicBezTo>
                  <a:cubicBezTo>
                    <a:pt x="27813" y="8484"/>
                    <a:pt x="27479" y="8149"/>
                    <a:pt x="27084" y="8149"/>
                  </a:cubicBezTo>
                  <a:lnTo>
                    <a:pt x="17965" y="8149"/>
                  </a:lnTo>
                  <a:lnTo>
                    <a:pt x="16293" y="5262"/>
                  </a:lnTo>
                  <a:cubicBezTo>
                    <a:pt x="16154" y="5039"/>
                    <a:pt x="15913" y="4893"/>
                    <a:pt x="15664" y="4893"/>
                  </a:cubicBezTo>
                  <a:cubicBezTo>
                    <a:pt x="15641" y="4893"/>
                    <a:pt x="15617" y="4894"/>
                    <a:pt x="15594" y="4897"/>
                  </a:cubicBezTo>
                  <a:cubicBezTo>
                    <a:pt x="15320" y="4897"/>
                    <a:pt x="15077" y="5079"/>
                    <a:pt x="14986" y="5353"/>
                  </a:cubicBezTo>
                  <a:lnTo>
                    <a:pt x="11886" y="13377"/>
                  </a:lnTo>
                  <a:lnTo>
                    <a:pt x="9302" y="581"/>
                  </a:lnTo>
                  <a:cubicBezTo>
                    <a:pt x="9241" y="246"/>
                    <a:pt x="8968" y="3"/>
                    <a:pt x="8633" y="3"/>
                  </a:cubicBezTo>
                  <a:cubicBezTo>
                    <a:pt x="8614" y="1"/>
                    <a:pt x="8595" y="0"/>
                    <a:pt x="8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03;p20"/>
            <p:cNvSpPr/>
            <p:nvPr/>
          </p:nvSpPr>
          <p:spPr>
            <a:xfrm>
              <a:off x="3295611" y="4265336"/>
              <a:ext cx="299668" cy="168333"/>
            </a:xfrm>
            <a:custGeom>
              <a:avLst/>
              <a:gdLst/>
              <a:ahLst/>
              <a:cxnLst/>
              <a:rect l="l" t="t" r="r" b="b"/>
              <a:pathLst>
                <a:path w="15260" h="8572" fill="none" extrusionOk="0">
                  <a:moveTo>
                    <a:pt x="15260" y="7964"/>
                  </a:moveTo>
                  <a:cubicBezTo>
                    <a:pt x="9211" y="8572"/>
                    <a:pt x="2949" y="5289"/>
                    <a:pt x="1" y="0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04;p20"/>
            <p:cNvSpPr/>
            <p:nvPr/>
          </p:nvSpPr>
          <p:spPr>
            <a:xfrm>
              <a:off x="3271751" y="4252198"/>
              <a:ext cx="97304" cy="84775"/>
            </a:xfrm>
            <a:custGeom>
              <a:avLst/>
              <a:gdLst/>
              <a:ahLst/>
              <a:cxnLst/>
              <a:rect l="l" t="t" r="r" b="b"/>
              <a:pathLst>
                <a:path w="4955" h="4317" extrusionOk="0">
                  <a:moveTo>
                    <a:pt x="851" y="0"/>
                  </a:moveTo>
                  <a:lnTo>
                    <a:pt x="0" y="4195"/>
                  </a:lnTo>
                  <a:lnTo>
                    <a:pt x="699" y="4317"/>
                  </a:lnTo>
                  <a:lnTo>
                    <a:pt x="1398" y="882"/>
                  </a:lnTo>
                  <a:lnTo>
                    <a:pt x="4772" y="1824"/>
                  </a:lnTo>
                  <a:lnTo>
                    <a:pt x="4955" y="1155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05;p20"/>
            <p:cNvSpPr/>
            <p:nvPr/>
          </p:nvSpPr>
          <p:spPr>
            <a:xfrm>
              <a:off x="2863453" y="3777052"/>
              <a:ext cx="20305" cy="125975"/>
            </a:xfrm>
            <a:custGeom>
              <a:avLst/>
              <a:gdLst/>
              <a:ahLst/>
              <a:cxnLst/>
              <a:rect l="l" t="t" r="r" b="b"/>
              <a:pathLst>
                <a:path w="1034" h="6415" fill="none" extrusionOk="0">
                  <a:moveTo>
                    <a:pt x="365" y="1"/>
                  </a:moveTo>
                  <a:cubicBezTo>
                    <a:pt x="0" y="2128"/>
                    <a:pt x="244" y="4378"/>
                    <a:pt x="1034" y="6414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06;p20"/>
            <p:cNvSpPr/>
            <p:nvPr/>
          </p:nvSpPr>
          <p:spPr>
            <a:xfrm>
              <a:off x="2835390" y="3811085"/>
              <a:ext cx="12568" cy="83577"/>
            </a:xfrm>
            <a:custGeom>
              <a:avLst/>
              <a:gdLst/>
              <a:ahLst/>
              <a:cxnLst/>
              <a:rect l="l" t="t" r="r" b="b"/>
              <a:pathLst>
                <a:path w="640" h="4256" fill="none" extrusionOk="0">
                  <a:moveTo>
                    <a:pt x="1" y="0"/>
                  </a:moveTo>
                  <a:cubicBezTo>
                    <a:pt x="1" y="1429"/>
                    <a:pt x="214" y="2888"/>
                    <a:pt x="639" y="4256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07;p20"/>
            <p:cNvSpPr/>
            <p:nvPr/>
          </p:nvSpPr>
          <p:spPr>
            <a:xfrm>
              <a:off x="3394706" y="4012239"/>
              <a:ext cx="65079" cy="98502"/>
            </a:xfrm>
            <a:custGeom>
              <a:avLst/>
              <a:gdLst/>
              <a:ahLst/>
              <a:cxnLst/>
              <a:rect l="l" t="t" r="r" b="b"/>
              <a:pathLst>
                <a:path w="3314" h="5016" fill="none" extrusionOk="0">
                  <a:moveTo>
                    <a:pt x="3314" y="0"/>
                  </a:moveTo>
                  <a:cubicBezTo>
                    <a:pt x="2615" y="1885"/>
                    <a:pt x="1460" y="3618"/>
                    <a:pt x="1" y="5016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08;p20"/>
            <p:cNvSpPr/>
            <p:nvPr/>
          </p:nvSpPr>
          <p:spPr>
            <a:xfrm>
              <a:off x="3554100" y="4062347"/>
              <a:ext cx="32854" cy="56144"/>
            </a:xfrm>
            <a:custGeom>
              <a:avLst/>
              <a:gdLst/>
              <a:ahLst/>
              <a:cxnLst/>
              <a:rect l="l" t="t" r="r" b="b"/>
              <a:pathLst>
                <a:path w="1673" h="2859" fill="none" extrusionOk="0">
                  <a:moveTo>
                    <a:pt x="1672" y="1"/>
                  </a:moveTo>
                  <a:cubicBezTo>
                    <a:pt x="1338" y="1065"/>
                    <a:pt x="761" y="2037"/>
                    <a:pt x="1" y="2858"/>
                  </a:cubicBezTo>
                </a:path>
              </a:pathLst>
            </a:custGeom>
            <a:noFill/>
            <a:ln w="190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Title 1"/>
          <p:cNvSpPr txBox="1">
            <a:spLocks/>
          </p:cNvSpPr>
          <p:nvPr/>
        </p:nvSpPr>
        <p:spPr>
          <a:xfrm>
            <a:off x="311700" y="304800"/>
            <a:ext cx="8520600" cy="115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b="0" dirty="0"/>
              <a:t>Workforce and Strategic Planning Committee</a:t>
            </a:r>
            <a:br>
              <a:rPr lang="en-US" b="0" dirty="0"/>
            </a:br>
            <a:r>
              <a:rPr lang="en-US" b="0" dirty="0"/>
              <a:t>2020-2021 Charges</a:t>
            </a:r>
          </a:p>
        </p:txBody>
      </p:sp>
      <p:sp>
        <p:nvSpPr>
          <p:cNvPr id="178" name="Google Shape;1283;p31"/>
          <p:cNvSpPr txBox="1"/>
          <p:nvPr/>
        </p:nvSpPr>
        <p:spPr>
          <a:xfrm>
            <a:off x="3885690" y="3858479"/>
            <a:ext cx="4743939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Incoming chair: </a:t>
            </a:r>
            <a:r>
              <a:rPr lang="en-US" sz="24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Paul Boylan</a:t>
            </a:r>
            <a:endParaRPr lang="en" sz="2400" dirty="0">
              <a:solidFill>
                <a:schemeClr val="bg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*</a:t>
            </a:r>
            <a:r>
              <a:rPr lang="en" sz="2400" dirty="0">
                <a:solidFill>
                  <a:srgbClr val="FF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Seeking chair-elect</a:t>
            </a:r>
            <a:r>
              <a:rPr lang="en" sz="24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for 2020-2021*</a:t>
            </a:r>
            <a:endParaRPr sz="2400" dirty="0">
              <a:solidFill>
                <a:schemeClr val="bg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4574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04800"/>
            <a:ext cx="8520600" cy="1159426"/>
          </a:xfrm>
        </p:spPr>
        <p:txBody>
          <a:bodyPr/>
          <a:lstStyle/>
          <a:p>
            <a:r>
              <a:rPr lang="en-US" b="0" dirty="0"/>
              <a:t>Education, Programming, &amp; Communication</a:t>
            </a:r>
            <a:br>
              <a:rPr lang="en-US" b="0" dirty="0"/>
            </a:br>
            <a:r>
              <a:rPr lang="en-US" b="0" dirty="0"/>
              <a:t>2019-2020 Report</a:t>
            </a:r>
          </a:p>
        </p:txBody>
      </p:sp>
      <p:sp>
        <p:nvSpPr>
          <p:cNvPr id="126" name="Google Shape;342;p18"/>
          <p:cNvSpPr txBox="1"/>
          <p:nvPr/>
        </p:nvSpPr>
        <p:spPr>
          <a:xfrm>
            <a:off x="3985379" y="1705272"/>
            <a:ext cx="4232422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Chair: Jean Moon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Membership survey to assess needs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Submitted annual meeting sesssion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Created newsletter</a:t>
            </a:r>
            <a:endParaRPr lang="en" sz="2000" dirty="0">
              <a:solidFill>
                <a:srgbClr val="000000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000000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grpSp>
        <p:nvGrpSpPr>
          <p:cNvPr id="26" name="Google Shape;1394;p33"/>
          <p:cNvGrpSpPr/>
          <p:nvPr/>
        </p:nvGrpSpPr>
        <p:grpSpPr>
          <a:xfrm rot="20039390">
            <a:off x="1362647" y="1529742"/>
            <a:ext cx="726385" cy="3226089"/>
            <a:chOff x="4223077" y="1349989"/>
            <a:chExt cx="726385" cy="3226089"/>
          </a:xfrm>
        </p:grpSpPr>
        <p:sp>
          <p:nvSpPr>
            <p:cNvPr id="27" name="Google Shape;1395;p33"/>
            <p:cNvSpPr/>
            <p:nvPr/>
          </p:nvSpPr>
          <p:spPr>
            <a:xfrm>
              <a:off x="4559191" y="3850650"/>
              <a:ext cx="38952" cy="725428"/>
            </a:xfrm>
            <a:custGeom>
              <a:avLst/>
              <a:gdLst/>
              <a:ahLst/>
              <a:cxnLst/>
              <a:rect l="l" t="t" r="r" b="b"/>
              <a:pathLst>
                <a:path w="1490" h="27749" extrusionOk="0">
                  <a:moveTo>
                    <a:pt x="1" y="1"/>
                  </a:moveTo>
                  <a:lnTo>
                    <a:pt x="700" y="27448"/>
                  </a:lnTo>
                  <a:cubicBezTo>
                    <a:pt x="700" y="27650"/>
                    <a:pt x="842" y="27748"/>
                    <a:pt x="986" y="27748"/>
                  </a:cubicBezTo>
                  <a:cubicBezTo>
                    <a:pt x="1123" y="27748"/>
                    <a:pt x="1262" y="27657"/>
                    <a:pt x="1277" y="27478"/>
                  </a:cubicBezTo>
                  <a:lnTo>
                    <a:pt x="1490" y="1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96;p33"/>
            <p:cNvSpPr/>
            <p:nvPr/>
          </p:nvSpPr>
          <p:spPr>
            <a:xfrm>
              <a:off x="4492449" y="1431057"/>
              <a:ext cx="182788" cy="566070"/>
            </a:xfrm>
            <a:custGeom>
              <a:avLst/>
              <a:gdLst/>
              <a:ahLst/>
              <a:cxnLst/>
              <a:rect l="l" t="t" r="r" b="b"/>
              <a:pathLst>
                <a:path w="6992" h="25867" extrusionOk="0">
                  <a:moveTo>
                    <a:pt x="61" y="0"/>
                  </a:moveTo>
                  <a:lnTo>
                    <a:pt x="0" y="25836"/>
                  </a:lnTo>
                  <a:lnTo>
                    <a:pt x="6961" y="25867"/>
                  </a:lnTo>
                  <a:lnTo>
                    <a:pt x="699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6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97;p33"/>
            <p:cNvSpPr/>
            <p:nvPr/>
          </p:nvSpPr>
          <p:spPr>
            <a:xfrm>
              <a:off x="4329555" y="1971400"/>
              <a:ext cx="508576" cy="2046958"/>
            </a:xfrm>
            <a:custGeom>
              <a:avLst/>
              <a:gdLst/>
              <a:ahLst/>
              <a:cxnLst/>
              <a:rect l="l" t="t" r="r" b="b"/>
              <a:pathLst>
                <a:path w="19454" h="78300" extrusionOk="0">
                  <a:moveTo>
                    <a:pt x="152" y="0"/>
                  </a:moveTo>
                  <a:lnTo>
                    <a:pt x="31" y="68634"/>
                  </a:lnTo>
                  <a:cubicBezTo>
                    <a:pt x="0" y="73953"/>
                    <a:pt x="4316" y="78299"/>
                    <a:pt x="9636" y="78299"/>
                  </a:cubicBezTo>
                  <a:cubicBezTo>
                    <a:pt x="14985" y="78299"/>
                    <a:pt x="19302" y="74014"/>
                    <a:pt x="19302" y="68664"/>
                  </a:cubicBezTo>
                  <a:lnTo>
                    <a:pt x="19453" y="3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98;p33"/>
            <p:cNvSpPr/>
            <p:nvPr/>
          </p:nvSpPr>
          <p:spPr>
            <a:xfrm>
              <a:off x="4224005" y="3394650"/>
              <a:ext cx="725457" cy="725530"/>
            </a:xfrm>
            <a:custGeom>
              <a:avLst/>
              <a:gdLst/>
              <a:ahLst/>
              <a:cxnLst/>
              <a:rect l="l" t="t" r="r" b="b"/>
              <a:pathLst>
                <a:path w="30610" h="57996" extrusionOk="0">
                  <a:moveTo>
                    <a:pt x="122" y="0"/>
                  </a:moveTo>
                  <a:lnTo>
                    <a:pt x="1" y="57934"/>
                  </a:lnTo>
                  <a:lnTo>
                    <a:pt x="30487" y="57995"/>
                  </a:lnTo>
                  <a:lnTo>
                    <a:pt x="30609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99;p33"/>
            <p:cNvSpPr/>
            <p:nvPr/>
          </p:nvSpPr>
          <p:spPr>
            <a:xfrm>
              <a:off x="4223993" y="2687831"/>
              <a:ext cx="725457" cy="725530"/>
            </a:xfrm>
            <a:custGeom>
              <a:avLst/>
              <a:gdLst/>
              <a:ahLst/>
              <a:cxnLst/>
              <a:rect l="l" t="t" r="r" b="b"/>
              <a:pathLst>
                <a:path w="30610" h="57996" extrusionOk="0">
                  <a:moveTo>
                    <a:pt x="122" y="0"/>
                  </a:moveTo>
                  <a:lnTo>
                    <a:pt x="1" y="57934"/>
                  </a:lnTo>
                  <a:lnTo>
                    <a:pt x="30487" y="57995"/>
                  </a:lnTo>
                  <a:lnTo>
                    <a:pt x="30609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00;p33"/>
            <p:cNvSpPr/>
            <p:nvPr/>
          </p:nvSpPr>
          <p:spPr>
            <a:xfrm>
              <a:off x="4627920" y="2753300"/>
              <a:ext cx="297524" cy="837"/>
            </a:xfrm>
            <a:custGeom>
              <a:avLst/>
              <a:gdLst/>
              <a:ahLst/>
              <a:cxnLst/>
              <a:rect l="l" t="t" r="r" b="b"/>
              <a:pathLst>
                <a:path w="8876" h="32" fill="none" extrusionOk="0">
                  <a:moveTo>
                    <a:pt x="8876" y="31"/>
                  </a:moveTo>
                  <a:lnTo>
                    <a:pt x="0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01;p33"/>
            <p:cNvSpPr/>
            <p:nvPr/>
          </p:nvSpPr>
          <p:spPr>
            <a:xfrm>
              <a:off x="4530578" y="2828805"/>
              <a:ext cx="394871" cy="810"/>
            </a:xfrm>
            <a:custGeom>
              <a:avLst/>
              <a:gdLst/>
              <a:ahLst/>
              <a:cxnLst/>
              <a:rect l="l" t="t" r="r" b="b"/>
              <a:pathLst>
                <a:path w="8876" h="31" fill="none" extrusionOk="0">
                  <a:moveTo>
                    <a:pt x="8876" y="31"/>
                  </a:moveTo>
                  <a:lnTo>
                    <a:pt x="0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02;p33"/>
            <p:cNvSpPr/>
            <p:nvPr/>
          </p:nvSpPr>
          <p:spPr>
            <a:xfrm>
              <a:off x="4626881" y="2905084"/>
              <a:ext cx="297557" cy="26"/>
            </a:xfrm>
            <a:custGeom>
              <a:avLst/>
              <a:gdLst/>
              <a:ahLst/>
              <a:cxnLst/>
              <a:rect l="l" t="t" r="r" b="b"/>
              <a:pathLst>
                <a:path w="8877" h="1" fill="none" extrusionOk="0">
                  <a:moveTo>
                    <a:pt x="8876" y="0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03;p33"/>
            <p:cNvSpPr/>
            <p:nvPr/>
          </p:nvSpPr>
          <p:spPr>
            <a:xfrm>
              <a:off x="4627813" y="2980558"/>
              <a:ext cx="297524" cy="26"/>
            </a:xfrm>
            <a:custGeom>
              <a:avLst/>
              <a:gdLst/>
              <a:ahLst/>
              <a:cxnLst/>
              <a:rect l="l" t="t" r="r" b="b"/>
              <a:pathLst>
                <a:path w="8876" h="1" fill="none" extrusionOk="0">
                  <a:moveTo>
                    <a:pt x="8876" y="1"/>
                  </a:moveTo>
                  <a:lnTo>
                    <a:pt x="0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04;p33"/>
            <p:cNvSpPr/>
            <p:nvPr/>
          </p:nvSpPr>
          <p:spPr>
            <a:xfrm>
              <a:off x="4529199" y="3056056"/>
              <a:ext cx="394916" cy="810"/>
            </a:xfrm>
            <a:custGeom>
              <a:avLst/>
              <a:gdLst/>
              <a:ahLst/>
              <a:cxnLst/>
              <a:rect l="l" t="t" r="r" b="b"/>
              <a:pathLst>
                <a:path w="8877" h="31" fill="none" extrusionOk="0">
                  <a:moveTo>
                    <a:pt x="8876" y="31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05;p33"/>
            <p:cNvSpPr/>
            <p:nvPr/>
          </p:nvSpPr>
          <p:spPr>
            <a:xfrm>
              <a:off x="4626881" y="3131532"/>
              <a:ext cx="297557" cy="837"/>
            </a:xfrm>
            <a:custGeom>
              <a:avLst/>
              <a:gdLst/>
              <a:ahLst/>
              <a:cxnLst/>
              <a:rect l="l" t="t" r="r" b="b"/>
              <a:pathLst>
                <a:path w="8877" h="32" fill="none" extrusionOk="0">
                  <a:moveTo>
                    <a:pt x="8876" y="31"/>
                  </a:moveTo>
                  <a:lnTo>
                    <a:pt x="1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06;p33"/>
            <p:cNvSpPr/>
            <p:nvPr/>
          </p:nvSpPr>
          <p:spPr>
            <a:xfrm>
              <a:off x="4626881" y="3207032"/>
              <a:ext cx="296518" cy="810"/>
            </a:xfrm>
            <a:custGeom>
              <a:avLst/>
              <a:gdLst/>
              <a:ahLst/>
              <a:cxnLst/>
              <a:rect l="l" t="t" r="r" b="b"/>
              <a:pathLst>
                <a:path w="8846" h="31" fill="none" extrusionOk="0">
                  <a:moveTo>
                    <a:pt x="8846" y="31"/>
                  </a:moveTo>
                  <a:lnTo>
                    <a:pt x="1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07;p33"/>
            <p:cNvSpPr/>
            <p:nvPr/>
          </p:nvSpPr>
          <p:spPr>
            <a:xfrm>
              <a:off x="4529199" y="3282522"/>
              <a:ext cx="393536" cy="810"/>
            </a:xfrm>
            <a:custGeom>
              <a:avLst/>
              <a:gdLst/>
              <a:ahLst/>
              <a:cxnLst/>
              <a:rect l="l" t="t" r="r" b="b"/>
              <a:pathLst>
                <a:path w="8846" h="31" fill="none" extrusionOk="0">
                  <a:moveTo>
                    <a:pt x="8846" y="31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08;p33"/>
            <p:cNvSpPr/>
            <p:nvPr/>
          </p:nvSpPr>
          <p:spPr>
            <a:xfrm>
              <a:off x="4626774" y="3358006"/>
              <a:ext cx="297557" cy="837"/>
            </a:xfrm>
            <a:custGeom>
              <a:avLst/>
              <a:gdLst/>
              <a:ahLst/>
              <a:cxnLst/>
              <a:rect l="l" t="t" r="r" b="b"/>
              <a:pathLst>
                <a:path w="8877" h="32" fill="none" extrusionOk="0">
                  <a:moveTo>
                    <a:pt x="8876" y="31"/>
                  </a:moveTo>
                  <a:lnTo>
                    <a:pt x="1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09;p33"/>
            <p:cNvSpPr/>
            <p:nvPr/>
          </p:nvSpPr>
          <p:spPr>
            <a:xfrm>
              <a:off x="4631976" y="3434291"/>
              <a:ext cx="297557" cy="26"/>
            </a:xfrm>
            <a:custGeom>
              <a:avLst/>
              <a:gdLst/>
              <a:ahLst/>
              <a:cxnLst/>
              <a:rect l="l" t="t" r="r" b="b"/>
              <a:pathLst>
                <a:path w="8877" h="1" fill="none" extrusionOk="0">
                  <a:moveTo>
                    <a:pt x="8876" y="1"/>
                  </a:moveTo>
                  <a:lnTo>
                    <a:pt x="1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10;p33"/>
            <p:cNvSpPr/>
            <p:nvPr/>
          </p:nvSpPr>
          <p:spPr>
            <a:xfrm>
              <a:off x="4631976" y="3509791"/>
              <a:ext cx="297557" cy="26"/>
            </a:xfrm>
            <a:custGeom>
              <a:avLst/>
              <a:gdLst/>
              <a:ahLst/>
              <a:cxnLst/>
              <a:rect l="l" t="t" r="r" b="b"/>
              <a:pathLst>
                <a:path w="8877" h="1" fill="none" extrusionOk="0">
                  <a:moveTo>
                    <a:pt x="8876" y="0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11;p33"/>
            <p:cNvSpPr/>
            <p:nvPr/>
          </p:nvSpPr>
          <p:spPr>
            <a:xfrm>
              <a:off x="4631976" y="3585264"/>
              <a:ext cx="297557" cy="837"/>
            </a:xfrm>
            <a:custGeom>
              <a:avLst/>
              <a:gdLst/>
              <a:ahLst/>
              <a:cxnLst/>
              <a:rect l="l" t="t" r="r" b="b"/>
              <a:pathLst>
                <a:path w="8877" h="32" fill="none" extrusionOk="0">
                  <a:moveTo>
                    <a:pt x="8876" y="31"/>
                  </a:moveTo>
                  <a:lnTo>
                    <a:pt x="1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12;p33"/>
            <p:cNvSpPr/>
            <p:nvPr/>
          </p:nvSpPr>
          <p:spPr>
            <a:xfrm>
              <a:off x="4631976" y="3660765"/>
              <a:ext cx="297557" cy="810"/>
            </a:xfrm>
            <a:custGeom>
              <a:avLst/>
              <a:gdLst/>
              <a:ahLst/>
              <a:cxnLst/>
              <a:rect l="l" t="t" r="r" b="b"/>
              <a:pathLst>
                <a:path w="8877" h="31" fill="none" extrusionOk="0">
                  <a:moveTo>
                    <a:pt x="8876" y="31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13;p33"/>
            <p:cNvSpPr/>
            <p:nvPr/>
          </p:nvSpPr>
          <p:spPr>
            <a:xfrm>
              <a:off x="4631869" y="3736265"/>
              <a:ext cx="297557" cy="810"/>
            </a:xfrm>
            <a:custGeom>
              <a:avLst/>
              <a:gdLst/>
              <a:ahLst/>
              <a:cxnLst/>
              <a:rect l="l" t="t" r="r" b="b"/>
              <a:pathLst>
                <a:path w="8877" h="31" fill="none" extrusionOk="0">
                  <a:moveTo>
                    <a:pt x="8876" y="30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14;p33"/>
            <p:cNvSpPr/>
            <p:nvPr/>
          </p:nvSpPr>
          <p:spPr>
            <a:xfrm>
              <a:off x="4285061" y="1971396"/>
              <a:ext cx="605513" cy="81852"/>
            </a:xfrm>
            <a:custGeom>
              <a:avLst/>
              <a:gdLst/>
              <a:ahLst/>
              <a:cxnLst/>
              <a:rect l="l" t="t" r="r" b="b"/>
              <a:pathLst>
                <a:path w="23162" h="3131" extrusionOk="0">
                  <a:moveTo>
                    <a:pt x="1550" y="0"/>
                  </a:moveTo>
                  <a:cubicBezTo>
                    <a:pt x="699" y="0"/>
                    <a:pt x="30" y="669"/>
                    <a:pt x="0" y="1520"/>
                  </a:cubicBezTo>
                  <a:cubicBezTo>
                    <a:pt x="0" y="2371"/>
                    <a:pt x="699" y="3070"/>
                    <a:pt x="1550" y="3070"/>
                  </a:cubicBezTo>
                  <a:lnTo>
                    <a:pt x="21611" y="3131"/>
                  </a:lnTo>
                  <a:cubicBezTo>
                    <a:pt x="22463" y="3131"/>
                    <a:pt x="23162" y="2432"/>
                    <a:pt x="23162" y="1581"/>
                  </a:cubicBezTo>
                  <a:cubicBezTo>
                    <a:pt x="23162" y="730"/>
                    <a:pt x="22463" y="31"/>
                    <a:pt x="21611" y="31"/>
                  </a:cubicBezTo>
                  <a:lnTo>
                    <a:pt x="1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15;p33"/>
            <p:cNvSpPr/>
            <p:nvPr/>
          </p:nvSpPr>
          <p:spPr>
            <a:xfrm>
              <a:off x="4223077" y="1349989"/>
              <a:ext cx="725507" cy="122399"/>
            </a:xfrm>
            <a:custGeom>
              <a:avLst/>
              <a:gdLst/>
              <a:ahLst/>
              <a:cxnLst/>
              <a:rect l="l" t="t" r="r" b="b"/>
              <a:pathLst>
                <a:path w="27752" h="4682" extrusionOk="0">
                  <a:moveTo>
                    <a:pt x="2310" y="1"/>
                  </a:moveTo>
                  <a:cubicBezTo>
                    <a:pt x="1034" y="1"/>
                    <a:pt x="0" y="1065"/>
                    <a:pt x="0" y="2311"/>
                  </a:cubicBezTo>
                  <a:cubicBezTo>
                    <a:pt x="0" y="3588"/>
                    <a:pt x="1034" y="4651"/>
                    <a:pt x="2310" y="4651"/>
                  </a:cubicBezTo>
                  <a:lnTo>
                    <a:pt x="25441" y="4682"/>
                  </a:lnTo>
                  <a:cubicBezTo>
                    <a:pt x="26718" y="4682"/>
                    <a:pt x="27752" y="3648"/>
                    <a:pt x="27752" y="2372"/>
                  </a:cubicBezTo>
                  <a:cubicBezTo>
                    <a:pt x="27752" y="1095"/>
                    <a:pt x="26718" y="62"/>
                    <a:pt x="25441" y="62"/>
                  </a:cubicBezTo>
                  <a:lnTo>
                    <a:pt x="23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582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1394;p33"/>
          <p:cNvGrpSpPr/>
          <p:nvPr/>
        </p:nvGrpSpPr>
        <p:grpSpPr>
          <a:xfrm rot="20039390">
            <a:off x="1362647" y="1529742"/>
            <a:ext cx="726385" cy="3226089"/>
            <a:chOff x="4223077" y="1349989"/>
            <a:chExt cx="726385" cy="3226089"/>
          </a:xfrm>
        </p:grpSpPr>
        <p:sp>
          <p:nvSpPr>
            <p:cNvPr id="82" name="Google Shape;1395;p33"/>
            <p:cNvSpPr/>
            <p:nvPr/>
          </p:nvSpPr>
          <p:spPr>
            <a:xfrm>
              <a:off x="4559191" y="3850650"/>
              <a:ext cx="38952" cy="725428"/>
            </a:xfrm>
            <a:custGeom>
              <a:avLst/>
              <a:gdLst/>
              <a:ahLst/>
              <a:cxnLst/>
              <a:rect l="l" t="t" r="r" b="b"/>
              <a:pathLst>
                <a:path w="1490" h="27749" extrusionOk="0">
                  <a:moveTo>
                    <a:pt x="1" y="1"/>
                  </a:moveTo>
                  <a:lnTo>
                    <a:pt x="700" y="27448"/>
                  </a:lnTo>
                  <a:cubicBezTo>
                    <a:pt x="700" y="27650"/>
                    <a:pt x="842" y="27748"/>
                    <a:pt x="986" y="27748"/>
                  </a:cubicBezTo>
                  <a:cubicBezTo>
                    <a:pt x="1123" y="27748"/>
                    <a:pt x="1262" y="27657"/>
                    <a:pt x="1277" y="27478"/>
                  </a:cubicBezTo>
                  <a:lnTo>
                    <a:pt x="1490" y="1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96;p33"/>
            <p:cNvSpPr/>
            <p:nvPr/>
          </p:nvSpPr>
          <p:spPr>
            <a:xfrm>
              <a:off x="4492449" y="1431057"/>
              <a:ext cx="182788" cy="566070"/>
            </a:xfrm>
            <a:custGeom>
              <a:avLst/>
              <a:gdLst/>
              <a:ahLst/>
              <a:cxnLst/>
              <a:rect l="l" t="t" r="r" b="b"/>
              <a:pathLst>
                <a:path w="6992" h="25867" extrusionOk="0">
                  <a:moveTo>
                    <a:pt x="61" y="0"/>
                  </a:moveTo>
                  <a:lnTo>
                    <a:pt x="0" y="25836"/>
                  </a:lnTo>
                  <a:lnTo>
                    <a:pt x="6961" y="25867"/>
                  </a:lnTo>
                  <a:lnTo>
                    <a:pt x="699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6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97;p33"/>
            <p:cNvSpPr/>
            <p:nvPr/>
          </p:nvSpPr>
          <p:spPr>
            <a:xfrm>
              <a:off x="4329555" y="1971400"/>
              <a:ext cx="508576" cy="2046958"/>
            </a:xfrm>
            <a:custGeom>
              <a:avLst/>
              <a:gdLst/>
              <a:ahLst/>
              <a:cxnLst/>
              <a:rect l="l" t="t" r="r" b="b"/>
              <a:pathLst>
                <a:path w="19454" h="78300" extrusionOk="0">
                  <a:moveTo>
                    <a:pt x="152" y="0"/>
                  </a:moveTo>
                  <a:lnTo>
                    <a:pt x="31" y="68634"/>
                  </a:lnTo>
                  <a:cubicBezTo>
                    <a:pt x="0" y="73953"/>
                    <a:pt x="4316" y="78299"/>
                    <a:pt x="9636" y="78299"/>
                  </a:cubicBezTo>
                  <a:cubicBezTo>
                    <a:pt x="14985" y="78299"/>
                    <a:pt x="19302" y="74014"/>
                    <a:pt x="19302" y="68664"/>
                  </a:cubicBezTo>
                  <a:lnTo>
                    <a:pt x="19453" y="3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98;p33"/>
            <p:cNvSpPr/>
            <p:nvPr/>
          </p:nvSpPr>
          <p:spPr>
            <a:xfrm>
              <a:off x="4224005" y="3394650"/>
              <a:ext cx="725457" cy="725530"/>
            </a:xfrm>
            <a:custGeom>
              <a:avLst/>
              <a:gdLst/>
              <a:ahLst/>
              <a:cxnLst/>
              <a:rect l="l" t="t" r="r" b="b"/>
              <a:pathLst>
                <a:path w="30610" h="57996" extrusionOk="0">
                  <a:moveTo>
                    <a:pt x="122" y="0"/>
                  </a:moveTo>
                  <a:lnTo>
                    <a:pt x="1" y="57934"/>
                  </a:lnTo>
                  <a:lnTo>
                    <a:pt x="30487" y="57995"/>
                  </a:lnTo>
                  <a:lnTo>
                    <a:pt x="30609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9;p33"/>
            <p:cNvSpPr/>
            <p:nvPr/>
          </p:nvSpPr>
          <p:spPr>
            <a:xfrm>
              <a:off x="4223993" y="2687831"/>
              <a:ext cx="725457" cy="725530"/>
            </a:xfrm>
            <a:custGeom>
              <a:avLst/>
              <a:gdLst/>
              <a:ahLst/>
              <a:cxnLst/>
              <a:rect l="l" t="t" r="r" b="b"/>
              <a:pathLst>
                <a:path w="30610" h="57996" extrusionOk="0">
                  <a:moveTo>
                    <a:pt x="122" y="0"/>
                  </a:moveTo>
                  <a:lnTo>
                    <a:pt x="1" y="57934"/>
                  </a:lnTo>
                  <a:lnTo>
                    <a:pt x="30487" y="57995"/>
                  </a:lnTo>
                  <a:lnTo>
                    <a:pt x="30609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00;p33"/>
            <p:cNvSpPr/>
            <p:nvPr/>
          </p:nvSpPr>
          <p:spPr>
            <a:xfrm>
              <a:off x="4627920" y="2753300"/>
              <a:ext cx="297524" cy="837"/>
            </a:xfrm>
            <a:custGeom>
              <a:avLst/>
              <a:gdLst/>
              <a:ahLst/>
              <a:cxnLst/>
              <a:rect l="l" t="t" r="r" b="b"/>
              <a:pathLst>
                <a:path w="8876" h="32" fill="none" extrusionOk="0">
                  <a:moveTo>
                    <a:pt x="8876" y="31"/>
                  </a:moveTo>
                  <a:lnTo>
                    <a:pt x="0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01;p33"/>
            <p:cNvSpPr/>
            <p:nvPr/>
          </p:nvSpPr>
          <p:spPr>
            <a:xfrm>
              <a:off x="4530578" y="2828805"/>
              <a:ext cx="394871" cy="810"/>
            </a:xfrm>
            <a:custGeom>
              <a:avLst/>
              <a:gdLst/>
              <a:ahLst/>
              <a:cxnLst/>
              <a:rect l="l" t="t" r="r" b="b"/>
              <a:pathLst>
                <a:path w="8876" h="31" fill="none" extrusionOk="0">
                  <a:moveTo>
                    <a:pt x="8876" y="31"/>
                  </a:moveTo>
                  <a:lnTo>
                    <a:pt x="0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02;p33"/>
            <p:cNvSpPr/>
            <p:nvPr/>
          </p:nvSpPr>
          <p:spPr>
            <a:xfrm>
              <a:off x="4626881" y="2905084"/>
              <a:ext cx="297557" cy="26"/>
            </a:xfrm>
            <a:custGeom>
              <a:avLst/>
              <a:gdLst/>
              <a:ahLst/>
              <a:cxnLst/>
              <a:rect l="l" t="t" r="r" b="b"/>
              <a:pathLst>
                <a:path w="8877" h="1" fill="none" extrusionOk="0">
                  <a:moveTo>
                    <a:pt x="8876" y="0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03;p33"/>
            <p:cNvSpPr/>
            <p:nvPr/>
          </p:nvSpPr>
          <p:spPr>
            <a:xfrm>
              <a:off x="4627813" y="2980558"/>
              <a:ext cx="297524" cy="26"/>
            </a:xfrm>
            <a:custGeom>
              <a:avLst/>
              <a:gdLst/>
              <a:ahLst/>
              <a:cxnLst/>
              <a:rect l="l" t="t" r="r" b="b"/>
              <a:pathLst>
                <a:path w="8876" h="1" fill="none" extrusionOk="0">
                  <a:moveTo>
                    <a:pt x="8876" y="1"/>
                  </a:moveTo>
                  <a:lnTo>
                    <a:pt x="0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04;p33"/>
            <p:cNvSpPr/>
            <p:nvPr/>
          </p:nvSpPr>
          <p:spPr>
            <a:xfrm>
              <a:off x="4529199" y="3056056"/>
              <a:ext cx="394916" cy="810"/>
            </a:xfrm>
            <a:custGeom>
              <a:avLst/>
              <a:gdLst/>
              <a:ahLst/>
              <a:cxnLst/>
              <a:rect l="l" t="t" r="r" b="b"/>
              <a:pathLst>
                <a:path w="8877" h="31" fill="none" extrusionOk="0">
                  <a:moveTo>
                    <a:pt x="8876" y="31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5;p33"/>
            <p:cNvSpPr/>
            <p:nvPr/>
          </p:nvSpPr>
          <p:spPr>
            <a:xfrm>
              <a:off x="4626881" y="3131532"/>
              <a:ext cx="297557" cy="837"/>
            </a:xfrm>
            <a:custGeom>
              <a:avLst/>
              <a:gdLst/>
              <a:ahLst/>
              <a:cxnLst/>
              <a:rect l="l" t="t" r="r" b="b"/>
              <a:pathLst>
                <a:path w="8877" h="32" fill="none" extrusionOk="0">
                  <a:moveTo>
                    <a:pt x="8876" y="31"/>
                  </a:moveTo>
                  <a:lnTo>
                    <a:pt x="1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6;p33"/>
            <p:cNvSpPr/>
            <p:nvPr/>
          </p:nvSpPr>
          <p:spPr>
            <a:xfrm>
              <a:off x="4626881" y="3207032"/>
              <a:ext cx="296518" cy="810"/>
            </a:xfrm>
            <a:custGeom>
              <a:avLst/>
              <a:gdLst/>
              <a:ahLst/>
              <a:cxnLst/>
              <a:rect l="l" t="t" r="r" b="b"/>
              <a:pathLst>
                <a:path w="8846" h="31" fill="none" extrusionOk="0">
                  <a:moveTo>
                    <a:pt x="8846" y="31"/>
                  </a:moveTo>
                  <a:lnTo>
                    <a:pt x="1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7;p33"/>
            <p:cNvSpPr/>
            <p:nvPr/>
          </p:nvSpPr>
          <p:spPr>
            <a:xfrm>
              <a:off x="4529199" y="3282522"/>
              <a:ext cx="393536" cy="810"/>
            </a:xfrm>
            <a:custGeom>
              <a:avLst/>
              <a:gdLst/>
              <a:ahLst/>
              <a:cxnLst/>
              <a:rect l="l" t="t" r="r" b="b"/>
              <a:pathLst>
                <a:path w="8846" h="31" fill="none" extrusionOk="0">
                  <a:moveTo>
                    <a:pt x="8846" y="31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8;p33"/>
            <p:cNvSpPr/>
            <p:nvPr/>
          </p:nvSpPr>
          <p:spPr>
            <a:xfrm>
              <a:off x="4626774" y="3358006"/>
              <a:ext cx="297557" cy="837"/>
            </a:xfrm>
            <a:custGeom>
              <a:avLst/>
              <a:gdLst/>
              <a:ahLst/>
              <a:cxnLst/>
              <a:rect l="l" t="t" r="r" b="b"/>
              <a:pathLst>
                <a:path w="8877" h="32" fill="none" extrusionOk="0">
                  <a:moveTo>
                    <a:pt x="8876" y="31"/>
                  </a:moveTo>
                  <a:lnTo>
                    <a:pt x="1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9;p33"/>
            <p:cNvSpPr/>
            <p:nvPr/>
          </p:nvSpPr>
          <p:spPr>
            <a:xfrm>
              <a:off x="4631976" y="3434291"/>
              <a:ext cx="297557" cy="26"/>
            </a:xfrm>
            <a:custGeom>
              <a:avLst/>
              <a:gdLst/>
              <a:ahLst/>
              <a:cxnLst/>
              <a:rect l="l" t="t" r="r" b="b"/>
              <a:pathLst>
                <a:path w="8877" h="1" fill="none" extrusionOk="0">
                  <a:moveTo>
                    <a:pt x="8876" y="1"/>
                  </a:moveTo>
                  <a:lnTo>
                    <a:pt x="1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10;p33"/>
            <p:cNvSpPr/>
            <p:nvPr/>
          </p:nvSpPr>
          <p:spPr>
            <a:xfrm>
              <a:off x="4631976" y="3509791"/>
              <a:ext cx="297557" cy="26"/>
            </a:xfrm>
            <a:custGeom>
              <a:avLst/>
              <a:gdLst/>
              <a:ahLst/>
              <a:cxnLst/>
              <a:rect l="l" t="t" r="r" b="b"/>
              <a:pathLst>
                <a:path w="8877" h="1" fill="none" extrusionOk="0">
                  <a:moveTo>
                    <a:pt x="8876" y="0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11;p33"/>
            <p:cNvSpPr/>
            <p:nvPr/>
          </p:nvSpPr>
          <p:spPr>
            <a:xfrm>
              <a:off x="4631976" y="3585264"/>
              <a:ext cx="297557" cy="837"/>
            </a:xfrm>
            <a:custGeom>
              <a:avLst/>
              <a:gdLst/>
              <a:ahLst/>
              <a:cxnLst/>
              <a:rect l="l" t="t" r="r" b="b"/>
              <a:pathLst>
                <a:path w="8877" h="32" fill="none" extrusionOk="0">
                  <a:moveTo>
                    <a:pt x="8876" y="31"/>
                  </a:moveTo>
                  <a:lnTo>
                    <a:pt x="1" y="1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12;p33"/>
            <p:cNvSpPr/>
            <p:nvPr/>
          </p:nvSpPr>
          <p:spPr>
            <a:xfrm>
              <a:off x="4631976" y="3660765"/>
              <a:ext cx="297557" cy="810"/>
            </a:xfrm>
            <a:custGeom>
              <a:avLst/>
              <a:gdLst/>
              <a:ahLst/>
              <a:cxnLst/>
              <a:rect l="l" t="t" r="r" b="b"/>
              <a:pathLst>
                <a:path w="8877" h="31" fill="none" extrusionOk="0">
                  <a:moveTo>
                    <a:pt x="8876" y="31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13;p33"/>
            <p:cNvSpPr/>
            <p:nvPr/>
          </p:nvSpPr>
          <p:spPr>
            <a:xfrm>
              <a:off x="4631869" y="3736265"/>
              <a:ext cx="297557" cy="810"/>
            </a:xfrm>
            <a:custGeom>
              <a:avLst/>
              <a:gdLst/>
              <a:ahLst/>
              <a:cxnLst/>
              <a:rect l="l" t="t" r="r" b="b"/>
              <a:pathLst>
                <a:path w="8877" h="31" fill="none" extrusionOk="0">
                  <a:moveTo>
                    <a:pt x="8876" y="30"/>
                  </a:moveTo>
                  <a:lnTo>
                    <a:pt x="1" y="0"/>
                  </a:lnTo>
                </a:path>
              </a:pathLst>
            </a:custGeom>
            <a:noFill/>
            <a:ln w="12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14;p33"/>
            <p:cNvSpPr/>
            <p:nvPr/>
          </p:nvSpPr>
          <p:spPr>
            <a:xfrm>
              <a:off x="4285061" y="1971396"/>
              <a:ext cx="605513" cy="81852"/>
            </a:xfrm>
            <a:custGeom>
              <a:avLst/>
              <a:gdLst/>
              <a:ahLst/>
              <a:cxnLst/>
              <a:rect l="l" t="t" r="r" b="b"/>
              <a:pathLst>
                <a:path w="23162" h="3131" extrusionOk="0">
                  <a:moveTo>
                    <a:pt x="1550" y="0"/>
                  </a:moveTo>
                  <a:cubicBezTo>
                    <a:pt x="699" y="0"/>
                    <a:pt x="30" y="669"/>
                    <a:pt x="0" y="1520"/>
                  </a:cubicBezTo>
                  <a:cubicBezTo>
                    <a:pt x="0" y="2371"/>
                    <a:pt x="699" y="3070"/>
                    <a:pt x="1550" y="3070"/>
                  </a:cubicBezTo>
                  <a:lnTo>
                    <a:pt x="21611" y="3131"/>
                  </a:lnTo>
                  <a:cubicBezTo>
                    <a:pt x="22463" y="3131"/>
                    <a:pt x="23162" y="2432"/>
                    <a:pt x="23162" y="1581"/>
                  </a:cubicBezTo>
                  <a:cubicBezTo>
                    <a:pt x="23162" y="730"/>
                    <a:pt x="22463" y="31"/>
                    <a:pt x="21611" y="31"/>
                  </a:cubicBezTo>
                  <a:lnTo>
                    <a:pt x="1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5;p33"/>
            <p:cNvSpPr/>
            <p:nvPr/>
          </p:nvSpPr>
          <p:spPr>
            <a:xfrm>
              <a:off x="4223077" y="1349989"/>
              <a:ext cx="725507" cy="122399"/>
            </a:xfrm>
            <a:custGeom>
              <a:avLst/>
              <a:gdLst/>
              <a:ahLst/>
              <a:cxnLst/>
              <a:rect l="l" t="t" r="r" b="b"/>
              <a:pathLst>
                <a:path w="27752" h="4682" extrusionOk="0">
                  <a:moveTo>
                    <a:pt x="2310" y="1"/>
                  </a:moveTo>
                  <a:cubicBezTo>
                    <a:pt x="1034" y="1"/>
                    <a:pt x="0" y="1065"/>
                    <a:pt x="0" y="2311"/>
                  </a:cubicBezTo>
                  <a:cubicBezTo>
                    <a:pt x="0" y="3588"/>
                    <a:pt x="1034" y="4651"/>
                    <a:pt x="2310" y="4651"/>
                  </a:cubicBezTo>
                  <a:lnTo>
                    <a:pt x="25441" y="4682"/>
                  </a:lnTo>
                  <a:cubicBezTo>
                    <a:pt x="26718" y="4682"/>
                    <a:pt x="27752" y="3648"/>
                    <a:pt x="27752" y="2372"/>
                  </a:cubicBezTo>
                  <a:cubicBezTo>
                    <a:pt x="27752" y="1095"/>
                    <a:pt x="26718" y="62"/>
                    <a:pt x="25441" y="62"/>
                  </a:cubicBezTo>
                  <a:lnTo>
                    <a:pt x="23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342;p18"/>
          <p:cNvSpPr txBox="1"/>
          <p:nvPr/>
        </p:nvSpPr>
        <p:spPr>
          <a:xfrm>
            <a:off x="3583013" y="1849246"/>
            <a:ext cx="5384784" cy="189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Assess membership needs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Develop annual meeting session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Maintain list of pulmonary PRN focus session topics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Newsletter guidance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Maintenance of SOP/guidance document 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29" name="Google Shape;1283;p31"/>
          <p:cNvSpPr txBox="1"/>
          <p:nvPr/>
        </p:nvSpPr>
        <p:spPr>
          <a:xfrm>
            <a:off x="3720123" y="4269813"/>
            <a:ext cx="4829908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Incoming chair: </a:t>
            </a:r>
            <a:r>
              <a:rPr lang="en-US" sz="24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Melissa </a:t>
            </a:r>
            <a:r>
              <a:rPr lang="en-US" sz="2400" dirty="0" err="1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Santibañez</a:t>
            </a:r>
            <a:endParaRPr lang="en" sz="2400" dirty="0">
              <a:solidFill>
                <a:schemeClr val="bg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Incoming chair-elect: Damien Fisher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11700" y="304800"/>
            <a:ext cx="8520600" cy="1159426"/>
          </a:xfrm>
        </p:spPr>
        <p:txBody>
          <a:bodyPr/>
          <a:lstStyle/>
          <a:p>
            <a:r>
              <a:rPr lang="en-US" b="0" dirty="0"/>
              <a:t>Education, Programming, &amp; Communication</a:t>
            </a:r>
            <a:br>
              <a:rPr lang="en-US" b="0" dirty="0"/>
            </a:br>
            <a:r>
              <a:rPr lang="en-US" b="0" dirty="0"/>
              <a:t>2020-2021 Charges</a:t>
            </a:r>
          </a:p>
        </p:txBody>
      </p:sp>
    </p:spTree>
    <p:extLst>
      <p:ext uri="{BB962C8B-B14F-4D97-AF65-F5344CB8AC3E}">
        <p14:creationId xmlns:p14="http://schemas.microsoft.com/office/powerpoint/2010/main" val="112411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1529;p35"/>
          <p:cNvGrpSpPr/>
          <p:nvPr/>
        </p:nvGrpSpPr>
        <p:grpSpPr>
          <a:xfrm>
            <a:off x="489582" y="1624543"/>
            <a:ext cx="2910203" cy="3135164"/>
            <a:chOff x="1070225" y="1664650"/>
            <a:chExt cx="2502109" cy="2695524"/>
          </a:xfrm>
        </p:grpSpPr>
        <p:sp>
          <p:nvSpPr>
            <p:cNvPr id="82" name="Google Shape;1530;p35"/>
            <p:cNvSpPr/>
            <p:nvPr/>
          </p:nvSpPr>
          <p:spPr>
            <a:xfrm>
              <a:off x="2955170" y="1664650"/>
              <a:ext cx="444816" cy="731177"/>
            </a:xfrm>
            <a:custGeom>
              <a:avLst/>
              <a:gdLst/>
              <a:ahLst/>
              <a:cxnLst/>
              <a:rect l="l" t="t" r="r" b="b"/>
              <a:pathLst>
                <a:path w="9727" h="15989" extrusionOk="0">
                  <a:moveTo>
                    <a:pt x="4864" y="0"/>
                  </a:moveTo>
                  <a:cubicBezTo>
                    <a:pt x="2189" y="0"/>
                    <a:pt x="0" y="2189"/>
                    <a:pt x="0" y="4864"/>
                  </a:cubicBezTo>
                  <a:lnTo>
                    <a:pt x="0" y="15989"/>
                  </a:lnTo>
                  <a:lnTo>
                    <a:pt x="9727" y="15989"/>
                  </a:lnTo>
                  <a:lnTo>
                    <a:pt x="9727" y="4864"/>
                  </a:lnTo>
                  <a:cubicBezTo>
                    <a:pt x="9727" y="2189"/>
                    <a:pt x="7569" y="0"/>
                    <a:pt x="4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31;p35"/>
            <p:cNvSpPr/>
            <p:nvPr/>
          </p:nvSpPr>
          <p:spPr>
            <a:xfrm>
              <a:off x="2782806" y="2386289"/>
              <a:ext cx="789528" cy="47285"/>
            </a:xfrm>
            <a:custGeom>
              <a:avLst/>
              <a:gdLst/>
              <a:ahLst/>
              <a:cxnLst/>
              <a:rect l="l" t="t" r="r" b="b"/>
              <a:pathLst>
                <a:path w="17265" h="1034" extrusionOk="0">
                  <a:moveTo>
                    <a:pt x="517" y="1"/>
                  </a:moveTo>
                  <a:cubicBezTo>
                    <a:pt x="243" y="1"/>
                    <a:pt x="0" y="244"/>
                    <a:pt x="0" y="517"/>
                  </a:cubicBezTo>
                  <a:cubicBezTo>
                    <a:pt x="0" y="821"/>
                    <a:pt x="243" y="1034"/>
                    <a:pt x="517" y="1034"/>
                  </a:cubicBezTo>
                  <a:lnTo>
                    <a:pt x="16748" y="1034"/>
                  </a:lnTo>
                  <a:cubicBezTo>
                    <a:pt x="17052" y="1034"/>
                    <a:pt x="17265" y="821"/>
                    <a:pt x="17265" y="517"/>
                  </a:cubicBezTo>
                  <a:cubicBezTo>
                    <a:pt x="17265" y="244"/>
                    <a:pt x="17052" y="1"/>
                    <a:pt x="167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32;p35"/>
            <p:cNvSpPr/>
            <p:nvPr/>
          </p:nvSpPr>
          <p:spPr>
            <a:xfrm>
              <a:off x="2955170" y="2433530"/>
              <a:ext cx="444816" cy="1452613"/>
            </a:xfrm>
            <a:custGeom>
              <a:avLst/>
              <a:gdLst/>
              <a:ahLst/>
              <a:cxnLst/>
              <a:rect l="l" t="t" r="r" b="b"/>
              <a:pathLst>
                <a:path w="9727" h="31765" extrusionOk="0">
                  <a:moveTo>
                    <a:pt x="0" y="1"/>
                  </a:moveTo>
                  <a:lnTo>
                    <a:pt x="0" y="26901"/>
                  </a:lnTo>
                  <a:cubicBezTo>
                    <a:pt x="0" y="29576"/>
                    <a:pt x="2189" y="31764"/>
                    <a:pt x="4864" y="31764"/>
                  </a:cubicBezTo>
                  <a:cubicBezTo>
                    <a:pt x="7569" y="31764"/>
                    <a:pt x="9727" y="29576"/>
                    <a:pt x="9727" y="26901"/>
                  </a:cubicBezTo>
                  <a:lnTo>
                    <a:pt x="9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33;p35"/>
            <p:cNvSpPr/>
            <p:nvPr/>
          </p:nvSpPr>
          <p:spPr>
            <a:xfrm>
              <a:off x="2955170" y="2424005"/>
              <a:ext cx="444816" cy="104310"/>
            </a:xfrm>
            <a:custGeom>
              <a:avLst/>
              <a:gdLst/>
              <a:ahLst/>
              <a:cxnLst/>
              <a:rect l="l" t="t" r="r" b="b"/>
              <a:pathLst>
                <a:path w="9727" h="2281" extrusionOk="0">
                  <a:moveTo>
                    <a:pt x="0" y="1"/>
                  </a:moveTo>
                  <a:lnTo>
                    <a:pt x="0" y="2281"/>
                  </a:lnTo>
                  <a:lnTo>
                    <a:pt x="9727" y="2281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34;p35"/>
            <p:cNvSpPr/>
            <p:nvPr/>
          </p:nvSpPr>
          <p:spPr>
            <a:xfrm>
              <a:off x="3085827" y="3291235"/>
              <a:ext cx="184932" cy="1068939"/>
            </a:xfrm>
            <a:custGeom>
              <a:avLst/>
              <a:gdLst/>
              <a:ahLst/>
              <a:cxnLst/>
              <a:rect l="l" t="t" r="r" b="b"/>
              <a:pathLst>
                <a:path w="4044" h="23375" extrusionOk="0">
                  <a:moveTo>
                    <a:pt x="0" y="0"/>
                  </a:moveTo>
                  <a:lnTo>
                    <a:pt x="0" y="21338"/>
                  </a:lnTo>
                  <a:cubicBezTo>
                    <a:pt x="0" y="22462"/>
                    <a:pt x="882" y="23374"/>
                    <a:pt x="2007" y="23374"/>
                  </a:cubicBezTo>
                  <a:cubicBezTo>
                    <a:pt x="3131" y="23374"/>
                    <a:pt x="4043" y="22462"/>
                    <a:pt x="4043" y="21338"/>
                  </a:cubicBezTo>
                  <a:lnTo>
                    <a:pt x="40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35;p35"/>
            <p:cNvSpPr/>
            <p:nvPr/>
          </p:nvSpPr>
          <p:spPr>
            <a:xfrm>
              <a:off x="1070225" y="2509994"/>
              <a:ext cx="1495691" cy="1830663"/>
            </a:xfrm>
            <a:custGeom>
              <a:avLst/>
              <a:gdLst/>
              <a:ahLst/>
              <a:cxnLst/>
              <a:rect l="l" t="t" r="r" b="b"/>
              <a:pathLst>
                <a:path w="32707" h="40032" extrusionOk="0">
                  <a:moveTo>
                    <a:pt x="5958" y="1"/>
                  </a:moveTo>
                  <a:lnTo>
                    <a:pt x="5958" y="3010"/>
                  </a:lnTo>
                  <a:cubicBezTo>
                    <a:pt x="2584" y="3709"/>
                    <a:pt x="1" y="6688"/>
                    <a:pt x="1" y="10305"/>
                  </a:cubicBezTo>
                  <a:lnTo>
                    <a:pt x="1" y="35564"/>
                  </a:lnTo>
                  <a:cubicBezTo>
                    <a:pt x="1" y="38026"/>
                    <a:pt x="2007" y="40032"/>
                    <a:pt x="4469" y="40032"/>
                  </a:cubicBezTo>
                  <a:lnTo>
                    <a:pt x="28269" y="40032"/>
                  </a:lnTo>
                  <a:cubicBezTo>
                    <a:pt x="30700" y="40032"/>
                    <a:pt x="32706" y="38026"/>
                    <a:pt x="32706" y="35564"/>
                  </a:cubicBezTo>
                  <a:lnTo>
                    <a:pt x="32706" y="10305"/>
                  </a:lnTo>
                  <a:cubicBezTo>
                    <a:pt x="32706" y="6688"/>
                    <a:pt x="30153" y="3709"/>
                    <a:pt x="26779" y="3010"/>
                  </a:cubicBezTo>
                  <a:lnTo>
                    <a:pt x="26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36;p35"/>
            <p:cNvSpPr/>
            <p:nvPr/>
          </p:nvSpPr>
          <p:spPr>
            <a:xfrm>
              <a:off x="1342698" y="2509994"/>
              <a:ext cx="952190" cy="94570"/>
            </a:xfrm>
            <a:custGeom>
              <a:avLst/>
              <a:gdLst/>
              <a:ahLst/>
              <a:cxnLst/>
              <a:rect l="l" t="t" r="r" b="b"/>
              <a:pathLst>
                <a:path w="20822" h="2068" extrusionOk="0">
                  <a:moveTo>
                    <a:pt x="0" y="1"/>
                  </a:moveTo>
                  <a:lnTo>
                    <a:pt x="0" y="2068"/>
                  </a:lnTo>
                  <a:lnTo>
                    <a:pt x="20821" y="2068"/>
                  </a:lnTo>
                  <a:lnTo>
                    <a:pt x="20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37;p35"/>
            <p:cNvSpPr/>
            <p:nvPr/>
          </p:nvSpPr>
          <p:spPr>
            <a:xfrm>
              <a:off x="1410793" y="3047941"/>
              <a:ext cx="815960" cy="815960"/>
            </a:xfrm>
            <a:custGeom>
              <a:avLst/>
              <a:gdLst/>
              <a:ahLst/>
              <a:cxnLst/>
              <a:rect l="l" t="t" r="r" b="b"/>
              <a:pathLst>
                <a:path w="17843" h="17843" extrusionOk="0">
                  <a:moveTo>
                    <a:pt x="8907" y="1"/>
                  </a:moveTo>
                  <a:cubicBezTo>
                    <a:pt x="7691" y="1"/>
                    <a:pt x="6688" y="1004"/>
                    <a:pt x="6688" y="2250"/>
                  </a:cubicBezTo>
                  <a:lnTo>
                    <a:pt x="6688" y="6718"/>
                  </a:lnTo>
                  <a:lnTo>
                    <a:pt x="2219" y="6718"/>
                  </a:lnTo>
                  <a:cubicBezTo>
                    <a:pt x="1004" y="6718"/>
                    <a:pt x="1" y="7721"/>
                    <a:pt x="1" y="8937"/>
                  </a:cubicBezTo>
                  <a:cubicBezTo>
                    <a:pt x="1" y="10153"/>
                    <a:pt x="1004" y="11156"/>
                    <a:pt x="2219" y="11156"/>
                  </a:cubicBezTo>
                  <a:lnTo>
                    <a:pt x="6688" y="11156"/>
                  </a:lnTo>
                  <a:lnTo>
                    <a:pt x="6688" y="15624"/>
                  </a:lnTo>
                  <a:cubicBezTo>
                    <a:pt x="6688" y="16840"/>
                    <a:pt x="7691" y="17843"/>
                    <a:pt x="8907" y="17843"/>
                  </a:cubicBezTo>
                  <a:cubicBezTo>
                    <a:pt x="10153" y="17843"/>
                    <a:pt x="11156" y="16840"/>
                    <a:pt x="11156" y="15624"/>
                  </a:cubicBezTo>
                  <a:lnTo>
                    <a:pt x="11156" y="11156"/>
                  </a:lnTo>
                  <a:lnTo>
                    <a:pt x="15624" y="11156"/>
                  </a:lnTo>
                  <a:cubicBezTo>
                    <a:pt x="16840" y="11156"/>
                    <a:pt x="17843" y="10153"/>
                    <a:pt x="17843" y="8937"/>
                  </a:cubicBezTo>
                  <a:cubicBezTo>
                    <a:pt x="17843" y="7721"/>
                    <a:pt x="16840" y="6718"/>
                    <a:pt x="15624" y="6718"/>
                  </a:cubicBezTo>
                  <a:lnTo>
                    <a:pt x="11156" y="6718"/>
                  </a:lnTo>
                  <a:lnTo>
                    <a:pt x="11156" y="2250"/>
                  </a:lnTo>
                  <a:cubicBezTo>
                    <a:pt x="11156" y="1004"/>
                    <a:pt x="10153" y="1"/>
                    <a:pt x="8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38;p35"/>
            <p:cNvSpPr/>
            <p:nvPr/>
          </p:nvSpPr>
          <p:spPr>
            <a:xfrm>
              <a:off x="1227315" y="1931758"/>
              <a:ext cx="1181526" cy="594947"/>
            </a:xfrm>
            <a:custGeom>
              <a:avLst/>
              <a:gdLst/>
              <a:ahLst/>
              <a:cxnLst/>
              <a:rect l="l" t="t" r="r" b="b"/>
              <a:pathLst>
                <a:path w="25837" h="13010" extrusionOk="0">
                  <a:moveTo>
                    <a:pt x="0" y="0"/>
                  </a:moveTo>
                  <a:lnTo>
                    <a:pt x="0" y="13009"/>
                  </a:lnTo>
                  <a:lnTo>
                    <a:pt x="25837" y="13009"/>
                  </a:lnTo>
                  <a:lnTo>
                    <a:pt x="25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39;p35"/>
            <p:cNvSpPr/>
            <p:nvPr/>
          </p:nvSpPr>
          <p:spPr>
            <a:xfrm>
              <a:off x="1277346" y="1967887"/>
              <a:ext cx="76506" cy="518487"/>
            </a:xfrm>
            <a:custGeom>
              <a:avLst/>
              <a:gdLst/>
              <a:ahLst/>
              <a:cxnLst/>
              <a:rect l="l" t="t" r="r" b="b"/>
              <a:pathLst>
                <a:path w="1673" h="11338" extrusionOk="0">
                  <a:moveTo>
                    <a:pt x="821" y="0"/>
                  </a:moveTo>
                  <a:cubicBezTo>
                    <a:pt x="365" y="0"/>
                    <a:pt x="1" y="365"/>
                    <a:pt x="1" y="821"/>
                  </a:cubicBezTo>
                  <a:lnTo>
                    <a:pt x="1" y="10487"/>
                  </a:lnTo>
                  <a:cubicBezTo>
                    <a:pt x="1" y="10943"/>
                    <a:pt x="365" y="11338"/>
                    <a:pt x="821" y="11338"/>
                  </a:cubicBezTo>
                  <a:cubicBezTo>
                    <a:pt x="1277" y="11338"/>
                    <a:pt x="1672" y="10943"/>
                    <a:pt x="1672" y="10487"/>
                  </a:cubicBezTo>
                  <a:lnTo>
                    <a:pt x="1672" y="821"/>
                  </a:lnTo>
                  <a:cubicBezTo>
                    <a:pt x="1672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40;p35"/>
            <p:cNvSpPr/>
            <p:nvPr/>
          </p:nvSpPr>
          <p:spPr>
            <a:xfrm>
              <a:off x="1421906" y="1967887"/>
              <a:ext cx="77878" cy="518487"/>
            </a:xfrm>
            <a:custGeom>
              <a:avLst/>
              <a:gdLst/>
              <a:ahLst/>
              <a:cxnLst/>
              <a:rect l="l" t="t" r="r" b="b"/>
              <a:pathLst>
                <a:path w="1703" h="11338" extrusionOk="0">
                  <a:moveTo>
                    <a:pt x="852" y="0"/>
                  </a:moveTo>
                  <a:cubicBezTo>
                    <a:pt x="396" y="0"/>
                    <a:pt x="1" y="365"/>
                    <a:pt x="1" y="821"/>
                  </a:cubicBezTo>
                  <a:lnTo>
                    <a:pt x="1" y="10487"/>
                  </a:lnTo>
                  <a:cubicBezTo>
                    <a:pt x="1" y="10943"/>
                    <a:pt x="396" y="11338"/>
                    <a:pt x="852" y="11338"/>
                  </a:cubicBezTo>
                  <a:cubicBezTo>
                    <a:pt x="1308" y="11338"/>
                    <a:pt x="1673" y="10943"/>
                    <a:pt x="1703" y="10487"/>
                  </a:cubicBezTo>
                  <a:lnTo>
                    <a:pt x="1703" y="821"/>
                  </a:lnTo>
                  <a:cubicBezTo>
                    <a:pt x="1703" y="365"/>
                    <a:pt x="1308" y="0"/>
                    <a:pt x="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41;p35"/>
            <p:cNvSpPr/>
            <p:nvPr/>
          </p:nvSpPr>
          <p:spPr>
            <a:xfrm>
              <a:off x="1567883" y="1967887"/>
              <a:ext cx="76506" cy="518487"/>
            </a:xfrm>
            <a:custGeom>
              <a:avLst/>
              <a:gdLst/>
              <a:ahLst/>
              <a:cxnLst/>
              <a:rect l="l" t="t" r="r" b="b"/>
              <a:pathLst>
                <a:path w="1673" h="11338" extrusionOk="0">
                  <a:moveTo>
                    <a:pt x="851" y="0"/>
                  </a:moveTo>
                  <a:cubicBezTo>
                    <a:pt x="365" y="0"/>
                    <a:pt x="0" y="365"/>
                    <a:pt x="0" y="821"/>
                  </a:cubicBezTo>
                  <a:lnTo>
                    <a:pt x="0" y="10487"/>
                  </a:lnTo>
                  <a:cubicBezTo>
                    <a:pt x="0" y="10943"/>
                    <a:pt x="365" y="11338"/>
                    <a:pt x="851" y="11338"/>
                  </a:cubicBezTo>
                  <a:cubicBezTo>
                    <a:pt x="1307" y="11338"/>
                    <a:pt x="1672" y="10943"/>
                    <a:pt x="1672" y="10487"/>
                  </a:cubicBezTo>
                  <a:lnTo>
                    <a:pt x="1672" y="821"/>
                  </a:lnTo>
                  <a:cubicBezTo>
                    <a:pt x="1672" y="365"/>
                    <a:pt x="1307" y="0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42;p35"/>
            <p:cNvSpPr/>
            <p:nvPr/>
          </p:nvSpPr>
          <p:spPr>
            <a:xfrm>
              <a:off x="1713815" y="1967887"/>
              <a:ext cx="76506" cy="518487"/>
            </a:xfrm>
            <a:custGeom>
              <a:avLst/>
              <a:gdLst/>
              <a:ahLst/>
              <a:cxnLst/>
              <a:rect l="l" t="t" r="r" b="b"/>
              <a:pathLst>
                <a:path w="1673" h="11338" extrusionOk="0">
                  <a:moveTo>
                    <a:pt x="822" y="0"/>
                  </a:moveTo>
                  <a:cubicBezTo>
                    <a:pt x="366" y="0"/>
                    <a:pt x="1" y="365"/>
                    <a:pt x="1" y="821"/>
                  </a:cubicBezTo>
                  <a:lnTo>
                    <a:pt x="1" y="10487"/>
                  </a:lnTo>
                  <a:cubicBezTo>
                    <a:pt x="1" y="10943"/>
                    <a:pt x="366" y="11338"/>
                    <a:pt x="822" y="11338"/>
                  </a:cubicBezTo>
                  <a:cubicBezTo>
                    <a:pt x="1308" y="11338"/>
                    <a:pt x="1673" y="10943"/>
                    <a:pt x="1673" y="10487"/>
                  </a:cubicBezTo>
                  <a:lnTo>
                    <a:pt x="1673" y="821"/>
                  </a:lnTo>
                  <a:cubicBezTo>
                    <a:pt x="1673" y="365"/>
                    <a:pt x="1308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43;p35"/>
            <p:cNvSpPr/>
            <p:nvPr/>
          </p:nvSpPr>
          <p:spPr>
            <a:xfrm>
              <a:off x="1858374" y="1967887"/>
              <a:ext cx="77924" cy="518487"/>
            </a:xfrm>
            <a:custGeom>
              <a:avLst/>
              <a:gdLst/>
              <a:ahLst/>
              <a:cxnLst/>
              <a:rect l="l" t="t" r="r" b="b"/>
              <a:pathLst>
                <a:path w="1704" h="11338" extrusionOk="0">
                  <a:moveTo>
                    <a:pt x="852" y="0"/>
                  </a:moveTo>
                  <a:cubicBezTo>
                    <a:pt x="396" y="0"/>
                    <a:pt x="1" y="365"/>
                    <a:pt x="1" y="821"/>
                  </a:cubicBezTo>
                  <a:lnTo>
                    <a:pt x="1" y="10487"/>
                  </a:lnTo>
                  <a:cubicBezTo>
                    <a:pt x="1" y="10943"/>
                    <a:pt x="396" y="11338"/>
                    <a:pt x="852" y="11338"/>
                  </a:cubicBezTo>
                  <a:cubicBezTo>
                    <a:pt x="1308" y="11338"/>
                    <a:pt x="1703" y="10943"/>
                    <a:pt x="1703" y="10487"/>
                  </a:cubicBezTo>
                  <a:lnTo>
                    <a:pt x="1703" y="821"/>
                  </a:lnTo>
                  <a:cubicBezTo>
                    <a:pt x="1703" y="365"/>
                    <a:pt x="1308" y="0"/>
                    <a:pt x="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44;p35"/>
            <p:cNvSpPr/>
            <p:nvPr/>
          </p:nvSpPr>
          <p:spPr>
            <a:xfrm>
              <a:off x="2004352" y="1967887"/>
              <a:ext cx="76506" cy="518487"/>
            </a:xfrm>
            <a:custGeom>
              <a:avLst/>
              <a:gdLst/>
              <a:ahLst/>
              <a:cxnLst/>
              <a:rect l="l" t="t" r="r" b="b"/>
              <a:pathLst>
                <a:path w="1673" h="11338" extrusionOk="0">
                  <a:moveTo>
                    <a:pt x="852" y="0"/>
                  </a:moveTo>
                  <a:cubicBezTo>
                    <a:pt x="365" y="0"/>
                    <a:pt x="1" y="365"/>
                    <a:pt x="1" y="821"/>
                  </a:cubicBezTo>
                  <a:lnTo>
                    <a:pt x="1" y="10487"/>
                  </a:lnTo>
                  <a:cubicBezTo>
                    <a:pt x="1" y="10943"/>
                    <a:pt x="365" y="11338"/>
                    <a:pt x="852" y="11338"/>
                  </a:cubicBezTo>
                  <a:cubicBezTo>
                    <a:pt x="1308" y="11338"/>
                    <a:pt x="1672" y="10943"/>
                    <a:pt x="1672" y="10487"/>
                  </a:cubicBezTo>
                  <a:lnTo>
                    <a:pt x="1672" y="821"/>
                  </a:lnTo>
                  <a:cubicBezTo>
                    <a:pt x="1672" y="365"/>
                    <a:pt x="1308" y="0"/>
                    <a:pt x="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45;p35"/>
            <p:cNvSpPr/>
            <p:nvPr/>
          </p:nvSpPr>
          <p:spPr>
            <a:xfrm>
              <a:off x="2150329" y="1967887"/>
              <a:ext cx="76461" cy="518487"/>
            </a:xfrm>
            <a:custGeom>
              <a:avLst/>
              <a:gdLst/>
              <a:ahLst/>
              <a:cxnLst/>
              <a:rect l="l" t="t" r="r" b="b"/>
              <a:pathLst>
                <a:path w="1672" h="11338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lnTo>
                    <a:pt x="0" y="10487"/>
                  </a:lnTo>
                  <a:cubicBezTo>
                    <a:pt x="0" y="10943"/>
                    <a:pt x="365" y="11338"/>
                    <a:pt x="821" y="11338"/>
                  </a:cubicBezTo>
                  <a:cubicBezTo>
                    <a:pt x="1307" y="11338"/>
                    <a:pt x="1672" y="10943"/>
                    <a:pt x="1672" y="10487"/>
                  </a:cubicBezTo>
                  <a:lnTo>
                    <a:pt x="1672" y="821"/>
                  </a:lnTo>
                  <a:cubicBezTo>
                    <a:pt x="1672" y="365"/>
                    <a:pt x="1307" y="0"/>
                    <a:pt x="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46;p35"/>
            <p:cNvSpPr/>
            <p:nvPr/>
          </p:nvSpPr>
          <p:spPr>
            <a:xfrm>
              <a:off x="2294888" y="1967887"/>
              <a:ext cx="77878" cy="518487"/>
            </a:xfrm>
            <a:custGeom>
              <a:avLst/>
              <a:gdLst/>
              <a:ahLst/>
              <a:cxnLst/>
              <a:rect l="l" t="t" r="r" b="b"/>
              <a:pathLst>
                <a:path w="1703" h="11338" extrusionOk="0">
                  <a:moveTo>
                    <a:pt x="851" y="0"/>
                  </a:moveTo>
                  <a:cubicBezTo>
                    <a:pt x="395" y="0"/>
                    <a:pt x="0" y="365"/>
                    <a:pt x="0" y="821"/>
                  </a:cubicBezTo>
                  <a:lnTo>
                    <a:pt x="0" y="10487"/>
                  </a:lnTo>
                  <a:cubicBezTo>
                    <a:pt x="0" y="10943"/>
                    <a:pt x="395" y="11338"/>
                    <a:pt x="851" y="11338"/>
                  </a:cubicBezTo>
                  <a:cubicBezTo>
                    <a:pt x="1307" y="11338"/>
                    <a:pt x="1702" y="10943"/>
                    <a:pt x="1702" y="10487"/>
                  </a:cubicBezTo>
                  <a:lnTo>
                    <a:pt x="1702" y="821"/>
                  </a:lnTo>
                  <a:cubicBezTo>
                    <a:pt x="1702" y="365"/>
                    <a:pt x="1307" y="0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342;p18"/>
          <p:cNvSpPr txBox="1"/>
          <p:nvPr/>
        </p:nvSpPr>
        <p:spPr>
          <a:xfrm>
            <a:off x="3985379" y="1705272"/>
            <a:ext cx="4232422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Charge lead: Brittany Bissell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Solicited additional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Track PRN related abstracts at annual meeting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Two ongoing projects</a:t>
            </a:r>
          </a:p>
          <a:p>
            <a:pPr lvl="2"/>
            <a:r>
              <a:rPr lang="en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     - Theophylline review article</a:t>
            </a:r>
          </a:p>
          <a:p>
            <a:pPr lvl="2"/>
            <a:r>
              <a:rPr lang="en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     - COPD and steroids retrospective  </a:t>
            </a:r>
          </a:p>
          <a:p>
            <a:pPr lvl="2"/>
            <a:r>
              <a:rPr lang="en" sz="2000" dirty="0"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rPr>
              <a:t>        multicenter study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rgbClr val="000000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000000"/>
              </a:solidFill>
              <a:latin typeface="Calibri" panose="020F0502020204030204" pitchFamily="34" charset="0"/>
              <a:ea typeface="Fira Sans Extra Condensed Medium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1700" y="304800"/>
            <a:ext cx="8520600" cy="115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b="0" dirty="0"/>
              <a:t>Research Committee</a:t>
            </a:r>
            <a:br>
              <a:rPr lang="en-US" b="0" dirty="0"/>
            </a:br>
            <a:r>
              <a:rPr lang="en-US" b="0" dirty="0"/>
              <a:t>2019-2020 Report</a:t>
            </a:r>
          </a:p>
        </p:txBody>
      </p:sp>
    </p:spTree>
    <p:extLst>
      <p:ext uri="{BB962C8B-B14F-4D97-AF65-F5344CB8AC3E}">
        <p14:creationId xmlns:p14="http://schemas.microsoft.com/office/powerpoint/2010/main" val="3896623624"/>
      </p:ext>
    </p:extLst>
  </p:cSld>
  <p:clrMapOvr>
    <a:masterClrMapping/>
  </p:clrMapOvr>
</p:sld>
</file>

<file path=ppt/theme/theme1.xml><?xml version="1.0" encoding="utf-8"?>
<a:theme xmlns:a="http://schemas.openxmlformats.org/drawingml/2006/main" name="Pharmacy Infographics by Slidesgo">
  <a:themeElements>
    <a:clrScheme name="Simple Light">
      <a:dk1>
        <a:srgbClr val="000000"/>
      </a:dk1>
      <a:lt1>
        <a:srgbClr val="FFFFFF"/>
      </a:lt1>
      <a:dk2>
        <a:srgbClr val="18B3C4"/>
      </a:dk2>
      <a:lt2>
        <a:srgbClr val="68D3D3"/>
      </a:lt2>
      <a:accent1>
        <a:srgbClr val="93D6D6"/>
      </a:accent1>
      <a:accent2>
        <a:srgbClr val="C4EEEE"/>
      </a:accent2>
      <a:accent3>
        <a:srgbClr val="FA8080"/>
      </a:accent3>
      <a:accent4>
        <a:srgbClr val="FFA9A9"/>
      </a:accent4>
      <a:accent5>
        <a:srgbClr val="FFE4E4"/>
      </a:accent5>
      <a:accent6>
        <a:srgbClr val="F2EBD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314</Words>
  <Application>Microsoft Macintosh PowerPoint</Application>
  <PresentationFormat>On-screen Show (16:9)</PresentationFormat>
  <Paragraphs>73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Fira Sans</vt:lpstr>
      <vt:lpstr>Fira Sans Extra Condensed Medium</vt:lpstr>
      <vt:lpstr>Fira Sans Condensed</vt:lpstr>
      <vt:lpstr>Calibri</vt:lpstr>
      <vt:lpstr>Fira Sans Extra Condensed</vt:lpstr>
      <vt:lpstr>Roboto</vt:lpstr>
      <vt:lpstr>Arial</vt:lpstr>
      <vt:lpstr>Pharmacy Infographics by Slidesgo</vt:lpstr>
      <vt:lpstr>ACCP Pulmonary PRN Annual Business Meeting</vt:lpstr>
      <vt:lpstr>PowerPoint Presentation</vt:lpstr>
      <vt:lpstr>Introductions</vt:lpstr>
      <vt:lpstr>Secretary/Treasurer Report</vt:lpstr>
      <vt:lpstr>PowerPoint Presentation</vt:lpstr>
      <vt:lpstr>PowerPoint Presentation</vt:lpstr>
      <vt:lpstr>Education, Programming, &amp; Communication 2019-2020 Report</vt:lpstr>
      <vt:lpstr>Education, Programming, &amp; Communication 2020-2021 Charges</vt:lpstr>
      <vt:lpstr>PowerPoint Presentation</vt:lpstr>
      <vt:lpstr>PowerPoint Presentation</vt:lpstr>
      <vt:lpstr>Group Discussion</vt:lpstr>
      <vt:lpstr>ACCP Pulmonary PRN Annual Business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PRN Annual Business Meeting</dc:title>
  <cp:lastModifiedBy>Megan Fleischman</cp:lastModifiedBy>
  <cp:revision>14</cp:revision>
  <cp:lastPrinted>2020-10-28T11:30:44Z</cp:lastPrinted>
  <dcterms:modified xsi:type="dcterms:W3CDTF">2020-10-29T03:23:52Z</dcterms:modified>
</cp:coreProperties>
</file>